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C826B-4B57-46D0-A3FD-1FF36B34516C}" type="datetimeFigureOut">
              <a:rPr lang="ru-RU" smtClean="0"/>
              <a:pPr/>
              <a:t>10.02.2017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DE9761-8BF0-4B9C-8666-39DF4EB61CF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5715039"/>
          </a:xfrm>
        </p:spPr>
        <p:txBody>
          <a:bodyPr>
            <a:normAutofit/>
          </a:bodyPr>
          <a:lstStyle/>
          <a:p>
            <a:r>
              <a:rPr lang="ru-RU" sz="6000" b="1" i="1" dirty="0" smtClean="0"/>
              <a:t>    </a:t>
            </a:r>
            <a:endParaRPr lang="ru-RU" sz="60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85728"/>
            <a:ext cx="7854696" cy="1857388"/>
          </a:xfrm>
        </p:spPr>
        <p:txBody>
          <a:bodyPr/>
          <a:lstStyle/>
          <a:p>
            <a:r>
              <a:rPr lang="ru-RU" sz="2800" b="1" i="1" dirty="0" smtClean="0"/>
              <a:t>    </a:t>
            </a:r>
            <a:r>
              <a:rPr lang="ru-RU" sz="4800" b="1" i="1" dirty="0" smtClean="0"/>
              <a:t>Наши  </a:t>
            </a:r>
            <a:r>
              <a:rPr lang="ru-RU" sz="4800" b="1" i="1" dirty="0" smtClean="0"/>
              <a:t>олимпийцы.</a:t>
            </a:r>
            <a:r>
              <a:rPr lang="ru-RU" sz="4800" dirty="0" smtClean="0"/>
              <a:t> 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14876" y="3244334"/>
            <a:ext cx="36433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 </a:t>
            </a:r>
            <a:r>
              <a:rPr lang="ru-RU" b="1" i="1" dirty="0" smtClean="0"/>
              <a:t> Подготовила : </a:t>
            </a:r>
          </a:p>
          <a:p>
            <a:r>
              <a:rPr lang="ru-RU" b="1" i="1" dirty="0" smtClean="0"/>
              <a:t> 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Абазова</a:t>
            </a:r>
            <a:r>
              <a:rPr lang="ru-RU" b="1" i="1" dirty="0" smtClean="0"/>
              <a:t>  А. Х.</a:t>
            </a:r>
          </a:p>
          <a:p>
            <a:r>
              <a:rPr lang="ru-RU" b="1" i="1" dirty="0" smtClean="0"/>
              <a:t> </a:t>
            </a:r>
            <a:r>
              <a:rPr lang="ru-RU" b="1" i="1" dirty="0" smtClean="0"/>
              <a:t>Кл. руководитель  6 «А»</a:t>
            </a:r>
          </a:p>
          <a:p>
            <a:r>
              <a:rPr lang="ru-RU" b="1" i="1" dirty="0" smtClean="0"/>
              <a:t> </a:t>
            </a:r>
            <a:r>
              <a:rPr lang="ru-RU" b="1" i="1" dirty="0" smtClean="0"/>
              <a:t>класса. </a:t>
            </a:r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51099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Спорт- это не только</a:t>
            </a:r>
            <a:r>
              <a:rPr lang="en-US" sz="4400" dirty="0" smtClean="0"/>
              <a:t> </a:t>
            </a:r>
            <a:r>
              <a:rPr lang="ru-RU" sz="4400" dirty="0" smtClean="0"/>
              <a:t>увлеченье,</a:t>
            </a:r>
            <a:br>
              <a:rPr lang="ru-RU" sz="4400" dirty="0" smtClean="0"/>
            </a:br>
            <a:r>
              <a:rPr lang="ru-RU" sz="4400" dirty="0" smtClean="0"/>
              <a:t>Но еще и долгий, тяжкий</a:t>
            </a:r>
            <a:r>
              <a:rPr lang="en-US" sz="4400" dirty="0" smtClean="0"/>
              <a:t> </a:t>
            </a:r>
            <a:r>
              <a:rPr lang="ru-RU" sz="4400" dirty="0" smtClean="0"/>
              <a:t>труд.</a:t>
            </a:r>
            <a:br>
              <a:rPr lang="ru-RU" sz="4400" dirty="0" smtClean="0"/>
            </a:br>
            <a:r>
              <a:rPr lang="ru-RU" sz="4400" dirty="0" smtClean="0"/>
              <a:t>Тренировки, матчи,</a:t>
            </a:r>
            <a:r>
              <a:rPr lang="en-US" sz="4400" dirty="0" smtClean="0"/>
              <a:t> </a:t>
            </a:r>
            <a:r>
              <a:rPr lang="ru-RU" sz="4400" dirty="0" smtClean="0"/>
              <a:t>пораженья</a:t>
            </a:r>
            <a:br>
              <a:rPr lang="ru-RU" sz="4400" dirty="0" smtClean="0"/>
            </a:br>
            <a:r>
              <a:rPr lang="ru-RU" sz="4400" dirty="0" smtClean="0"/>
              <a:t>До предела, из последних</a:t>
            </a:r>
            <a:r>
              <a:rPr lang="en-US" sz="4400" dirty="0" smtClean="0"/>
              <a:t>  </a:t>
            </a:r>
            <a:r>
              <a:rPr lang="ru-RU" sz="4400" dirty="0" smtClean="0"/>
              <a:t>сил.</a:t>
            </a:r>
            <a:br>
              <a:rPr lang="ru-RU" sz="4400" dirty="0" smtClean="0"/>
            </a:br>
            <a:r>
              <a:rPr lang="ru-RU" sz="4400" dirty="0" smtClean="0"/>
              <a:t>За победу бурные сраженья</a:t>
            </a:r>
            <a:r>
              <a:rPr lang="ru-RU" sz="3100" dirty="0" smtClean="0"/>
              <a:t>.</a:t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143644"/>
            <a:ext cx="8229600" cy="1809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Мурат Карданов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2000 год   Сидней  золотая  медаль  </a:t>
            </a:r>
          </a:p>
          <a:p>
            <a:r>
              <a:rPr lang="ru-RU" dirty="0" smtClean="0"/>
              <a:t>До  этого  1998г. Чемпионат  Европы  золото.</a:t>
            </a:r>
            <a:endParaRPr lang="ru-RU" dirty="0"/>
          </a:p>
        </p:txBody>
      </p:sp>
      <p:pic>
        <p:nvPicPr>
          <p:cNvPr id="4" name="Рисунок 3" descr="http://www.elbrusoid.org/upload/articles/downloads/borba_st.994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5912" y="2857496"/>
            <a:ext cx="6288088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Хасанби</a:t>
            </a:r>
            <a:r>
              <a:rPr lang="ru-RU" dirty="0" smtClean="0"/>
              <a:t>  </a:t>
            </a:r>
            <a:r>
              <a:rPr lang="ru-RU" dirty="0" err="1" smtClean="0"/>
              <a:t>Таов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2004год   Афины.  Столица  Греции - родине  олимпийских  игр  наш  земляк, уроженец нашего  села </a:t>
            </a:r>
            <a:r>
              <a:rPr lang="ru-RU" dirty="0" err="1" smtClean="0"/>
              <a:t>Хасанби</a:t>
            </a:r>
            <a:r>
              <a:rPr lang="ru-RU" dirty="0" smtClean="0"/>
              <a:t> </a:t>
            </a:r>
            <a:r>
              <a:rPr lang="ru-RU" dirty="0" err="1" smtClean="0"/>
              <a:t>Таов</a:t>
            </a:r>
            <a:r>
              <a:rPr lang="ru-RU" dirty="0" smtClean="0"/>
              <a:t>  бронзовая  медаль.  По дзюдо. 2-х кратный  обладатель  кубка  мира 2008, 2007  годов.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 descr="http://xn--90angggggjceo.xn--p1ai/wp-content/uploads/2015/01/taov_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9" y="285728"/>
            <a:ext cx="8501122" cy="628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Хуштов</a:t>
            </a:r>
            <a:r>
              <a:rPr lang="ru-RU" dirty="0" smtClean="0"/>
              <a:t>  </a:t>
            </a:r>
            <a:r>
              <a:rPr lang="ru-RU" dirty="0" err="1" smtClean="0"/>
              <a:t>Асланбек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2008 год Пекин  столица  Китая </a:t>
            </a:r>
            <a:r>
              <a:rPr lang="ru-RU" dirty="0" err="1" smtClean="0"/>
              <a:t>Хуштов</a:t>
            </a:r>
            <a:r>
              <a:rPr lang="ru-RU" dirty="0" smtClean="0"/>
              <a:t>  </a:t>
            </a:r>
            <a:r>
              <a:rPr lang="ru-RU" dirty="0" err="1" smtClean="0"/>
              <a:t>Асланбек</a:t>
            </a:r>
            <a:r>
              <a:rPr lang="ru-RU" dirty="0" smtClean="0"/>
              <a:t> по  </a:t>
            </a:r>
            <a:r>
              <a:rPr lang="ru-RU" dirty="0" err="1" smtClean="0"/>
              <a:t>греко</a:t>
            </a:r>
            <a:r>
              <a:rPr lang="ru-RU" dirty="0" smtClean="0"/>
              <a:t> –римской  </a:t>
            </a:r>
            <a:r>
              <a:rPr lang="ru-RU" dirty="0" err="1" smtClean="0"/>
              <a:t>боьбе</a:t>
            </a:r>
            <a:r>
              <a:rPr lang="ru-RU" dirty="0" smtClean="0"/>
              <a:t>. Трехкратный  чемпион  Европы.</a:t>
            </a:r>
            <a:endParaRPr lang="ru-RU" dirty="0"/>
          </a:p>
        </p:txBody>
      </p:sp>
      <p:pic>
        <p:nvPicPr>
          <p:cNvPr id="4" name="Рисунок 3" descr="http://mahachkala.bezformata.ru/content/image9981661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6087" y="3071810"/>
            <a:ext cx="5711825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ru-RU" sz="3100" dirty="0" smtClean="0"/>
              <a:t>2012год</a:t>
            </a:r>
            <a:r>
              <a:rPr lang="en-US" sz="3100" dirty="0" smtClean="0"/>
              <a:t> </a:t>
            </a:r>
            <a:r>
              <a:rPr lang="ru-RU" sz="3100" dirty="0" smtClean="0"/>
              <a:t> Лондон - столица  Англии</a:t>
            </a:r>
            <a:br>
              <a:rPr lang="ru-RU" sz="3100" dirty="0" smtClean="0"/>
            </a:br>
            <a:r>
              <a:rPr lang="ru-RU" sz="3100" dirty="0" err="1" smtClean="0"/>
              <a:t>Билял</a:t>
            </a:r>
            <a:r>
              <a:rPr lang="en-US" sz="3100" dirty="0" smtClean="0"/>
              <a:t> </a:t>
            </a:r>
            <a:r>
              <a:rPr lang="ru-RU" sz="3100" dirty="0" smtClean="0"/>
              <a:t> Махов  бронзовая  медаль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Чемпион  мира 2007, 2009, 2010 годов.</a:t>
            </a:r>
          </a:p>
          <a:p>
            <a:r>
              <a:rPr lang="ru-RU" dirty="0" smtClean="0"/>
              <a:t>Чемпионат  мира 2011г  -серебро.</a:t>
            </a:r>
            <a:endParaRPr lang="ru-RU" dirty="0"/>
          </a:p>
        </p:txBody>
      </p:sp>
      <p:pic>
        <p:nvPicPr>
          <p:cNvPr id="4" name="Рисунок 3" descr="http://ww.johncalliano.ru/media/content/images/smi/9c14ed078f5964a163d807f1221960f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928934"/>
            <a:ext cx="5715008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2016 год Рио-де-Жанейро</a:t>
            </a:r>
            <a:br>
              <a:rPr lang="ru-RU" dirty="0" smtClean="0"/>
            </a:br>
            <a:r>
              <a:rPr lang="ru-RU" dirty="0" smtClean="0"/>
              <a:t>Бразилия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Беслан  </a:t>
            </a:r>
            <a:r>
              <a:rPr lang="ru-RU" dirty="0" err="1" smtClean="0"/>
              <a:t>Мудранов</a:t>
            </a:r>
            <a:r>
              <a:rPr lang="ru-RU" dirty="0" smtClean="0"/>
              <a:t> золотая медаль.</a:t>
            </a:r>
            <a:endParaRPr lang="ru-RU" dirty="0"/>
          </a:p>
        </p:txBody>
      </p:sp>
      <p:pic>
        <p:nvPicPr>
          <p:cNvPr id="4" name="Рисунок 3" descr="https://img.gazeta.ru/files3/435/8285435/TASS_11518263-pic668-668x444-972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428868"/>
            <a:ext cx="6215074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2016 год </a:t>
            </a:r>
            <a:br>
              <a:rPr lang="ru-RU" dirty="0" smtClean="0"/>
            </a:br>
            <a:r>
              <a:rPr lang="ru-RU" dirty="0" err="1" smtClean="0"/>
              <a:t>Аниуар</a:t>
            </a:r>
            <a:r>
              <a:rPr lang="ru-RU" dirty="0" smtClean="0"/>
              <a:t> </a:t>
            </a:r>
            <a:r>
              <a:rPr lang="ru-RU" dirty="0" err="1" smtClean="0"/>
              <a:t>Гедуев</a:t>
            </a:r>
            <a:r>
              <a:rPr lang="ru-RU" dirty="0" smtClean="0"/>
              <a:t> -серебро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9"/>
            <a:ext cx="8229600" cy="3143272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026" name="Picture 2" descr="http://inalchik.ru/wp-content/uploads/2016/08/Aniuar-Geduev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2071678"/>
            <a:ext cx="5072066" cy="4786322"/>
          </a:xfrm>
          <a:prstGeom prst="rect">
            <a:avLst/>
          </a:prstGeom>
          <a:noFill/>
        </p:spPr>
      </p:pic>
      <p:pic>
        <p:nvPicPr>
          <p:cNvPr id="4" name="Picture 2" descr="https://photo.championat.com/17/17338/full/736606-aniuar-geduev-stal-serebrjanym-prizjorom-po-volnoj-borbe-v-vese-do-74-k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000240"/>
            <a:ext cx="4000496" cy="4857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132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   </vt:lpstr>
      <vt:lpstr>Спорт- это не только увлеченье, Но еще и долгий, тяжкий труд. Тренировки, матчи, пораженья До предела, из последних  сил. За победу бурные сраженья.  </vt:lpstr>
      <vt:lpstr>Мурат Карданов</vt:lpstr>
      <vt:lpstr>Хасанби  Таов</vt:lpstr>
      <vt:lpstr>Слайд 5</vt:lpstr>
      <vt:lpstr>Хуштов  Асланбек</vt:lpstr>
      <vt:lpstr>  2012год  Лондон - столица  Англии Билял  Махов  бронзовая  медаль </vt:lpstr>
      <vt:lpstr>2016 год Рио-де-Жанейро Бразилия</vt:lpstr>
      <vt:lpstr>2016 год  Аниуар Гедуев -серебро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Наши  олимпийцы.    </dc:title>
  <dc:creator>школа</dc:creator>
  <cp:lastModifiedBy>школа</cp:lastModifiedBy>
  <cp:revision>14</cp:revision>
  <dcterms:created xsi:type="dcterms:W3CDTF">2017-01-03T08:13:28Z</dcterms:created>
  <dcterms:modified xsi:type="dcterms:W3CDTF">2017-02-10T04:39:27Z</dcterms:modified>
</cp:coreProperties>
</file>