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3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3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5BB29-97DF-4CF3-A8AE-F6A85D79D6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DB5579-4DB9-4EB2-B97B-4A82D53BDA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691F6F-BBA6-4BB6-AF5C-84F561950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FA62C-D43A-4B5D-9068-0BAB8710EAF7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8E6DD1-43CF-4D6F-90AD-E2C9935C1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253EEB-C318-4A6F-998A-0B46C9DC3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0E413-0413-4269-AAAC-0D6086AD7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808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F816FA-F887-435E-B4C9-EFE11C6DA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F6DFD3-419C-4748-8E8F-5B1AE4C27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788919-8CEC-498B-92D4-4CF2ADE02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FA62C-D43A-4B5D-9068-0BAB8710EAF7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4E1166-DA99-4C2A-93F3-7E230DA53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0AA40B-7761-4282-9552-FDC9AE29A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0E413-0413-4269-AAAC-0D6086AD7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250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04153A4-502A-4F3B-827A-0E4BB02438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7A5010C-52EE-4E05-946F-950E8DA445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63AC3C-BC7C-444C-BC9D-ED895F5FB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FA62C-D43A-4B5D-9068-0BAB8710EAF7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65DEBB-4AC1-4AF2-82D7-E202659DD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94E4C5-DA75-4DE5-A074-5901F0FF3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0E413-0413-4269-AAAC-0D6086AD7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826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ECF343-2C8E-4AC4-8EFF-6F06AD969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5113F4-0DE5-427B-977B-55986B335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4FFA44-9489-41C2-9881-FCEA1D638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FA62C-D43A-4B5D-9068-0BAB8710EAF7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557967-0E55-4F3C-A041-66BA4AA02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CC7DF0-2FD2-46D3-B6F3-FCEFDB5B9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0E413-0413-4269-AAAC-0D6086AD7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30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6C6A97-E60A-4B43-A7D7-DF29BD4B1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8097095-EE50-4AA2-98C2-F3DE392949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3E7243-115F-4B4A-9BA9-B25A70376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FA62C-D43A-4B5D-9068-0BAB8710EAF7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D5B572-AF1F-4F33-804F-24E1EAEC0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94665C-3F3F-45E3-8A5F-04F1F3EE4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0E413-0413-4269-AAAC-0D6086AD7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732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4D308F-7CB0-45E9-BE2A-9C6E9D4F2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BBAABD-46D6-4E61-99A8-145C695031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6F813F-91BD-42F8-8681-91F588FBB7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9DB80C-B738-49B5-BD46-A1C4FFB3E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FA62C-D43A-4B5D-9068-0BAB8710EAF7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8E48DFF-0160-455A-A90D-C2860B0FF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5277AD-DD65-40C5-9200-FA741777E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0E413-0413-4269-AAAC-0D6086AD7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90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E6DBF8-9396-4369-AEAF-F4B96572C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69A2D4-15FC-4021-97E4-910B592D6F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97A5DC3-6FB4-403A-9AC6-BEAD0084D4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36F1D15-DE79-486D-9D0E-7C2485D763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24073F4-A20F-4BCA-B59C-D0B2E5F967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F85BBE7-71D3-45D2-8E07-9C650BB71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FA62C-D43A-4B5D-9068-0BAB8710EAF7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D3DABEF-D789-4A54-B2AC-B4ED6B28E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733D3EE-BEEE-4D83-BABC-47D563B88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0E413-0413-4269-AAAC-0D6086AD7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093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85B924-CF53-4D37-9FDD-C098A235C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E2FE5E0-EBBD-4A72-8F46-8F7664472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FA62C-D43A-4B5D-9068-0BAB8710EAF7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145DA8E-F4B4-4EFD-BF3E-FA9A92ACE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B81A565-4C8D-4B99-B7BD-617513A38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0E413-0413-4269-AAAC-0D6086AD7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317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E0A7B9-63D5-4003-AC99-8E2937F5D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FA62C-D43A-4B5D-9068-0BAB8710EAF7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98A6038-049F-4AF2-921E-3E91E80AD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418E72-EB37-4D27-B699-5665090E7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0E413-0413-4269-AAAC-0D6086AD7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134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580214-7395-4061-AF14-961E720B7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51AA04-5A3E-442A-B50A-E0D730A18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2C4557-4E41-4DF5-B686-632D1921A9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F8E73CA-F4B2-4688-BA64-8007533D1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FA62C-D43A-4B5D-9068-0BAB8710EAF7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B036576-05FD-4B58-A5B3-6BAE74524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AA227B0-9A0F-4375-9825-6F4A0871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0E413-0413-4269-AAAC-0D6086AD7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366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E3CF05-7DDE-4B20-BFEC-34172B724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D2577B8-E323-4480-A8F4-48CE559908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4C2ADE-DC72-4534-8C74-FBC2AB4F90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E186CBB-9F0D-4781-9A50-96CFE3B43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FA62C-D43A-4B5D-9068-0BAB8710EAF7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03C573-B214-4DA1-87A4-197D78F72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9EF48A-05C9-4F36-A5BD-C512C867A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0E413-0413-4269-AAAC-0D6086AD7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331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89F790-3ADD-408D-BF5F-CC35ED878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E211B78-BEC3-4506-A3AD-221F66E4EB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A84A73-0E5F-47D4-B375-521C7E3990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FA62C-D43A-4B5D-9068-0BAB8710EAF7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F41AF6-0F19-4D71-971F-4A4786111D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43AAFB-915E-4C50-9EAE-65B6051682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0E413-0413-4269-AAAC-0D6086AD7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342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5B2103A-162E-4684-A63A-2ACEF9B2F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669" y="0"/>
            <a:ext cx="8977131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0C5227-B579-456D-A8F3-3B15779B6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5669" y="182880"/>
            <a:ext cx="9208780" cy="658368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 Муниципальное дошкольное Образовательное Учреждение Муниципального Образования Динской район «Детский сад№2»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6916940-E4B9-4E41-89AF-40BFF9C053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27647" y="5401056"/>
            <a:ext cx="4812021" cy="1274064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№10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Капитошка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 Сидорова Е.С.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Острикова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Е.В.</a:t>
            </a:r>
          </a:p>
        </p:txBody>
      </p:sp>
    </p:spTree>
    <p:extLst>
      <p:ext uri="{BB962C8B-B14F-4D97-AF65-F5344CB8AC3E}">
        <p14:creationId xmlns:p14="http://schemas.microsoft.com/office/powerpoint/2010/main" val="2220348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8C23B3-2E89-4328-967A-703936CA9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01C17E9-E3D6-4ED5-9172-B3C103A842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00" y="38892"/>
            <a:ext cx="8369300" cy="6819107"/>
          </a:xfrm>
        </p:spPr>
      </p:pic>
    </p:spTree>
    <p:extLst>
      <p:ext uri="{BB962C8B-B14F-4D97-AF65-F5344CB8AC3E}">
        <p14:creationId xmlns:p14="http://schemas.microsoft.com/office/powerpoint/2010/main" val="2071617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BF27956-C95E-4D7D-84B7-CD64B1C1C3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5640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C1C27C-3402-4801-A22E-EC8B065FA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0" y="3908425"/>
            <a:ext cx="10515600" cy="1325563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271262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82C9BA-F19C-4B63-814B-218EB1AA1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5B2FB67-5899-4B75-AC7D-24D6CEB903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45100" cy="4962177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B4CBF56-9ECB-4165-BC24-78F2E14AE0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00" y="0"/>
            <a:ext cx="5689600" cy="351712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E140664-5548-4F53-A254-A514392F5D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72601" y="3249983"/>
            <a:ext cx="3140234" cy="380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08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0D97BA-DA98-4726-A4F3-05D670B4A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DD457BC-7151-4486-B06A-E0D18A3125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633" y="477693"/>
            <a:ext cx="5064874" cy="3402261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6EEC53A-7FD9-423A-82B0-489A7F93F9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507" y="3657600"/>
            <a:ext cx="3961657" cy="304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0F64A67-C64D-4012-A52E-9C29A0EB90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36" y="1690688"/>
            <a:ext cx="2635330" cy="437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227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C068DA-403D-405A-ACE0-C1975221D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1BA3FEB-E07F-42EC-8425-5E70E5506F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612" y="3160499"/>
            <a:ext cx="5518863" cy="3697501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C6C10B0-C1C0-434E-8D77-1533219181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475" y="0"/>
            <a:ext cx="3672126" cy="411154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AF08BCC-6E89-4C6B-8F60-F49B938752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2" y="-1"/>
            <a:ext cx="4699626" cy="316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279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FA3E0F-637F-4CF3-ADFB-4E9F165D1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6A9881B-A2A2-490C-8C60-A09B97E7AF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2"/>
            <a:ext cx="12192000" cy="6839558"/>
          </a:xfrm>
        </p:spPr>
      </p:pic>
    </p:spTree>
    <p:extLst>
      <p:ext uri="{BB962C8B-B14F-4D97-AF65-F5344CB8AC3E}">
        <p14:creationId xmlns:p14="http://schemas.microsoft.com/office/powerpoint/2010/main" val="3754553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61D78F-B2EB-4176-9907-6F420C645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D3816F79-8EB4-4D58-BE7F-BB09618450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0" y="0"/>
            <a:ext cx="5350470" cy="6858000"/>
          </a:xfrm>
        </p:spPr>
      </p:pic>
    </p:spTree>
    <p:extLst>
      <p:ext uri="{BB962C8B-B14F-4D97-AF65-F5344CB8AC3E}">
        <p14:creationId xmlns:p14="http://schemas.microsoft.com/office/powerpoint/2010/main" val="3973565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AD7837-0F14-437D-921C-AD90455A7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0335287-C08D-4D81-B9EF-A81A56834B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65900" cy="685800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BBFA95B-AF6F-46E8-9F68-061917D489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900" y="0"/>
            <a:ext cx="5626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120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9DC32D-9807-4557-9FFC-4D580B04C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ru-RU" dirty="0"/>
              <a:t>Сказка «</a:t>
            </a:r>
            <a:r>
              <a:rPr lang="ru-RU" dirty="0" err="1"/>
              <a:t>Мусорище-Хламище-Окоянище</a:t>
            </a:r>
            <a:r>
              <a:rPr lang="ru-RU" dirty="0"/>
              <a:t>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0EB50C-FEEF-4295-88E1-3E50463806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7981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E34A4E-9AD2-406A-ABF7-22B7033D6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6B07B8F6-839C-4977-A6E1-8BDE238323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56" y="365125"/>
            <a:ext cx="2722526" cy="4351338"/>
          </a:xfr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22AEB04-1684-4492-A5C7-3A295FE8F9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861" y="1027906"/>
            <a:ext cx="3146277" cy="497260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11B18FF-421C-4624-86BE-161778E629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317" y="1869282"/>
            <a:ext cx="2999101" cy="497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2726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40</Words>
  <Application>Microsoft Office PowerPoint</Application>
  <PresentationFormat>Широкоэкранный</PresentationFormat>
  <Paragraphs>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Автономное Муниципальное дошкольное Образовательное Учреждение Муниципального Образования Динской район «Детский сад№2»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Сказка «Мусорище-Хламище-Окоянище»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Автономное Муниципальное дошкольное Образовательное Учреждение Муниципального Образования Динской район «Детский сад№2»</dc:title>
  <dc:creator>лена</dc:creator>
  <cp:lastModifiedBy>helen sidorova</cp:lastModifiedBy>
  <cp:revision>3</cp:revision>
  <dcterms:created xsi:type="dcterms:W3CDTF">2022-04-27T13:55:22Z</dcterms:created>
  <dcterms:modified xsi:type="dcterms:W3CDTF">2022-04-27T15:26:14Z</dcterms:modified>
</cp:coreProperties>
</file>