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3" r:id="rId3"/>
    <p:sldMasterId id="2147483654" r:id="rId4"/>
    <p:sldMasterId id="2147484793" r:id="rId5"/>
  </p:sldMasterIdLst>
  <p:notesMasterIdLst>
    <p:notesMasterId r:id="rId20"/>
  </p:notesMasterIdLst>
  <p:handoutMasterIdLst>
    <p:handoutMasterId r:id="rId21"/>
  </p:handoutMasterIdLst>
  <p:sldIdLst>
    <p:sldId id="256" r:id="rId6"/>
    <p:sldId id="370" r:id="rId7"/>
    <p:sldId id="371" r:id="rId8"/>
    <p:sldId id="375" r:id="rId9"/>
    <p:sldId id="373" r:id="rId10"/>
    <p:sldId id="374" r:id="rId11"/>
    <p:sldId id="376" r:id="rId12"/>
    <p:sldId id="377" r:id="rId13"/>
    <p:sldId id="372" r:id="rId14"/>
    <p:sldId id="360" r:id="rId15"/>
    <p:sldId id="359" r:id="rId16"/>
    <p:sldId id="368" r:id="rId17"/>
    <p:sldId id="369" r:id="rId18"/>
    <p:sldId id="378" r:id="rId19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C"/>
    <a:srgbClr val="0A47F4"/>
    <a:srgbClr val="EAEAE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 autoAdjust="0"/>
  </p:normalViewPr>
  <p:slideViewPr>
    <p:cSldViewPr>
      <p:cViewPr>
        <p:scale>
          <a:sx n="100" d="100"/>
          <a:sy n="100" d="100"/>
        </p:scale>
        <p:origin x="-2028" y="-4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4.6892913277339882E-2"/>
                  <c:y val="-0.183243218068533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267950166030935"/>
                  <c:y val="-2.888387669603036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err="1"/>
                      <a:t>Мессенджеры
15%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151427619153428E-2"/>
                  <c:y val="-3.76335110209708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6986399490958463E-2"/>
                  <c:y val="4.0584478163259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Социальные сети</c:v>
                </c:pt>
                <c:pt idx="1">
                  <c:v>Мессенджеры</c:v>
                </c:pt>
                <c:pt idx="2">
                  <c:v>Игровые сайты</c:v>
                </c:pt>
                <c:pt idx="3">
                  <c:v>Электронная почта</c:v>
                </c:pt>
                <c:pt idx="4">
                  <c:v>Чат</c:v>
                </c:pt>
                <c:pt idx="5">
                  <c:v>Иной способ в интернете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Огранить список друзей.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Не передавать пароли в адрес третьих лиц,  не указывать: телефоны, адреса, дату рождения и другую личную информацию. Злоумышленники могут использовать даже информацию о том, как пользователи проводят отпуска, выходные,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Необходимо защитить репутацию – перед размещением задавать себе вопрос: хотел бы я, чтобы другие пользователи видели, что я загружаю? 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6636A9-0D33-4F53-B00C-CC2167F19A8D}" type="presOf" srcId="{7B174925-6A06-450C-9CAA-EDF8EBBD51BC}" destId="{679436C6-E853-4BA5-AE12-2F93C48D81C9}" srcOrd="0" destOrd="0" presId="urn:microsoft.com/office/officeart/2005/8/layout/list1"/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99C047B8-11EA-48B8-A375-DBE4495C549E}" type="presOf" srcId="{64E39499-D4A6-4C8D-8A85-6727BE248866}" destId="{5B0C4F68-97C5-4587-B79A-CB6979723F54}" srcOrd="0" destOrd="0" presId="urn:microsoft.com/office/officeart/2005/8/layout/list1"/>
    <dgm:cxn modelId="{4F1E5994-B12D-4A21-A8B2-539797C10C56}" type="presOf" srcId="{64E39499-D4A6-4C8D-8A85-6727BE248866}" destId="{D36549A2-21EF-4AAC-B47C-ECAE64DA3BF7}" srcOrd="1" destOrd="0" presId="urn:microsoft.com/office/officeart/2005/8/layout/list1"/>
    <dgm:cxn modelId="{D635744C-960C-4714-9195-B22EE954DFDD}" type="presOf" srcId="{3CD94E13-3DB4-46F9-B87A-C7D7CCC77F17}" destId="{0A103630-DA66-4F39-9405-9B8370638FCA}" srcOrd="1" destOrd="0" presId="urn:microsoft.com/office/officeart/2005/8/layout/list1"/>
    <dgm:cxn modelId="{09EAEF48-4E2C-408F-AF0A-38AA6023589D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C70D8CB4-E692-4B96-BF31-C96156D6D41C}" type="presOf" srcId="{7B174925-6A06-450C-9CAA-EDF8EBBD51BC}" destId="{4BB49C58-F4CF-411A-8D5B-26CD28859D36}" srcOrd="1" destOrd="0" presId="urn:microsoft.com/office/officeart/2005/8/layout/list1"/>
    <dgm:cxn modelId="{EE451F61-1E5F-4630-8C78-08E53F732AA5}" type="presOf" srcId="{3CD94E13-3DB4-46F9-B87A-C7D7CCC77F17}" destId="{DED294B3-FE1D-4502-9963-38F1B206F151}" srcOrd="0" destOrd="0" presId="urn:microsoft.com/office/officeart/2005/8/layout/list1"/>
    <dgm:cxn modelId="{3C51DD5B-F54E-44B6-8571-4FB3CC481C3D}" type="presParOf" srcId="{2243D4E2-0F81-4D72-B91D-3C4FCD8C4674}" destId="{31846289-4991-41C6-A5D0-916D929FE258}" srcOrd="0" destOrd="0" presId="urn:microsoft.com/office/officeart/2005/8/layout/list1"/>
    <dgm:cxn modelId="{BE52F971-C95A-4E02-AF0F-4A54CA03B696}" type="presParOf" srcId="{31846289-4991-41C6-A5D0-916D929FE258}" destId="{679436C6-E853-4BA5-AE12-2F93C48D81C9}" srcOrd="0" destOrd="0" presId="urn:microsoft.com/office/officeart/2005/8/layout/list1"/>
    <dgm:cxn modelId="{6CEB7A7A-E93B-4B34-AE8C-B9DB160B602D}" type="presParOf" srcId="{31846289-4991-41C6-A5D0-916D929FE258}" destId="{4BB49C58-F4CF-411A-8D5B-26CD28859D36}" srcOrd="1" destOrd="0" presId="urn:microsoft.com/office/officeart/2005/8/layout/list1"/>
    <dgm:cxn modelId="{FF57B468-01F4-404C-A367-E1C2A7348A9C}" type="presParOf" srcId="{2243D4E2-0F81-4D72-B91D-3C4FCD8C4674}" destId="{C94BA34D-BD1A-47DD-9C88-494560E1E945}" srcOrd="1" destOrd="0" presId="urn:microsoft.com/office/officeart/2005/8/layout/list1"/>
    <dgm:cxn modelId="{01330BB9-3E26-4606-8540-45A57ABF3060}" type="presParOf" srcId="{2243D4E2-0F81-4D72-B91D-3C4FCD8C4674}" destId="{66C1520C-D83C-46CA-99E9-790BCDF41722}" srcOrd="2" destOrd="0" presId="urn:microsoft.com/office/officeart/2005/8/layout/list1"/>
    <dgm:cxn modelId="{BD550D05-CB1B-47CB-8F9C-814F7B89F593}" type="presParOf" srcId="{2243D4E2-0F81-4D72-B91D-3C4FCD8C4674}" destId="{E9A23C70-8231-4B84-A92F-E32C5829B93B}" srcOrd="3" destOrd="0" presId="urn:microsoft.com/office/officeart/2005/8/layout/list1"/>
    <dgm:cxn modelId="{317D0DD2-9D39-4B8A-AD78-9628CA6386DD}" type="presParOf" srcId="{2243D4E2-0F81-4D72-B91D-3C4FCD8C4674}" destId="{9F2B4FBC-3A28-4B63-AA96-FC0E4FE237EE}" srcOrd="4" destOrd="0" presId="urn:microsoft.com/office/officeart/2005/8/layout/list1"/>
    <dgm:cxn modelId="{1EC36009-8CEA-4B9A-9BD0-AD371ED003BE}" type="presParOf" srcId="{9F2B4FBC-3A28-4B63-AA96-FC0E4FE237EE}" destId="{5B0C4F68-97C5-4587-B79A-CB6979723F54}" srcOrd="0" destOrd="0" presId="urn:microsoft.com/office/officeart/2005/8/layout/list1"/>
    <dgm:cxn modelId="{2102C224-96DB-4477-8E71-8025C99C93E2}" type="presParOf" srcId="{9F2B4FBC-3A28-4B63-AA96-FC0E4FE237EE}" destId="{D36549A2-21EF-4AAC-B47C-ECAE64DA3BF7}" srcOrd="1" destOrd="0" presId="urn:microsoft.com/office/officeart/2005/8/layout/list1"/>
    <dgm:cxn modelId="{4CC5E1DB-1A9E-43E1-960A-B3A27146315C}" type="presParOf" srcId="{2243D4E2-0F81-4D72-B91D-3C4FCD8C4674}" destId="{18F90ABD-CEF5-473E-A290-DCAD6C137AFA}" srcOrd="5" destOrd="0" presId="urn:microsoft.com/office/officeart/2005/8/layout/list1"/>
    <dgm:cxn modelId="{9C400DC8-53BF-4377-9DF9-505AE84C1471}" type="presParOf" srcId="{2243D4E2-0F81-4D72-B91D-3C4FCD8C4674}" destId="{16EDD8C8-F0E6-42BD-B941-8A9A93502850}" srcOrd="6" destOrd="0" presId="urn:microsoft.com/office/officeart/2005/8/layout/list1"/>
    <dgm:cxn modelId="{F69E237C-AC8F-41B0-A95A-2B2DC838AB07}" type="presParOf" srcId="{2243D4E2-0F81-4D72-B91D-3C4FCD8C4674}" destId="{44397A4E-B51E-4AE7-BE13-A1F211B75285}" srcOrd="7" destOrd="0" presId="urn:microsoft.com/office/officeart/2005/8/layout/list1"/>
    <dgm:cxn modelId="{E6E45DFE-FC8D-4A85-ACE8-BCBA546C8B92}" type="presParOf" srcId="{2243D4E2-0F81-4D72-B91D-3C4FCD8C4674}" destId="{4127F490-B2D4-4C28-9268-CA38BF9DCC58}" srcOrd="8" destOrd="0" presId="urn:microsoft.com/office/officeart/2005/8/layout/list1"/>
    <dgm:cxn modelId="{98B8244A-BA46-4140-8D62-6A16328BF02D}" type="presParOf" srcId="{4127F490-B2D4-4C28-9268-CA38BF9DCC58}" destId="{DED294B3-FE1D-4502-9963-38F1B206F151}" srcOrd="0" destOrd="0" presId="urn:microsoft.com/office/officeart/2005/8/layout/list1"/>
    <dgm:cxn modelId="{F60201AE-9D74-477A-94C9-BDF2586F81B3}" type="presParOf" srcId="{4127F490-B2D4-4C28-9268-CA38BF9DCC58}" destId="{0A103630-DA66-4F39-9405-9B8370638FCA}" srcOrd="1" destOrd="0" presId="urn:microsoft.com/office/officeart/2005/8/layout/list1"/>
    <dgm:cxn modelId="{C286DDE7-DD2A-4F38-A03A-8E83EFBF0272}" type="presParOf" srcId="{2243D4E2-0F81-4D72-B91D-3C4FCD8C4674}" destId="{2A3AA6D4-EF3F-4D62-A784-6989B51B12E1}" srcOrd="9" destOrd="0" presId="urn:microsoft.com/office/officeart/2005/8/layout/list1"/>
    <dgm:cxn modelId="{C3C4D438-59CB-4B62-9F06-A4C88827C1CC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При общении с людьми, которых пользователь не знает, ему не рекомендуется использовать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Необходимо избегать размещения фотографий в Интернете, где пользователь изображен на местности, по которой можно определить его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пользователя взломают, то злоумышленники получат доступ только к одному месту, а не ко всем сразу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132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5D3A6AF5-3A64-438A-AA07-0EC33EFCC122}" type="presOf" srcId="{7B174925-6A06-450C-9CAA-EDF8EBBD51BC}" destId="{679436C6-E853-4BA5-AE12-2F93C48D81C9}" srcOrd="0" destOrd="0" presId="urn:microsoft.com/office/officeart/2005/8/layout/list1"/>
    <dgm:cxn modelId="{2DC91BFA-E864-4BC1-8D7E-E285AD765C3A}" type="presOf" srcId="{E4585716-3BB6-4DBE-BEEF-C3C6EAE2EF4C}" destId="{46177FC0-E4AC-47A8-BAC9-66838F5981CE}" srcOrd="0" destOrd="0" presId="urn:microsoft.com/office/officeart/2005/8/layout/list1"/>
    <dgm:cxn modelId="{761AD876-C2FD-4A25-9F43-C964A32A198A}" type="presOf" srcId="{64E39499-D4A6-4C8D-8A85-6727BE248866}" destId="{5B0C4F68-97C5-4587-B79A-CB6979723F5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4D46C2CF-A358-4A80-8EF8-B12C62079F39}" type="presOf" srcId="{E4585716-3BB6-4DBE-BEEF-C3C6EAE2EF4C}" destId="{96F26BD4-3190-4BC3-AAD4-5F5E50A5C6EE}" srcOrd="1" destOrd="0" presId="urn:microsoft.com/office/officeart/2005/8/layout/list1"/>
    <dgm:cxn modelId="{D475BA86-AC05-4AA1-A1D5-A20A4D5E8A49}" type="presOf" srcId="{81A97E0E-F64A-465A-9594-FEFDF52B0B13}" destId="{2243D4E2-0F81-4D72-B91D-3C4FCD8C4674}" srcOrd="0" destOrd="0" presId="urn:microsoft.com/office/officeart/2005/8/layout/list1"/>
    <dgm:cxn modelId="{0A3F6AE9-2DCD-4FB3-A2C1-57C3C995AB2D}" type="presOf" srcId="{64E39499-D4A6-4C8D-8A85-6727BE248866}" destId="{D36549A2-21EF-4AAC-B47C-ECAE64DA3BF7}" srcOrd="1" destOrd="0" presId="urn:microsoft.com/office/officeart/2005/8/layout/list1"/>
    <dgm:cxn modelId="{492FC0C9-613F-4DEB-BE40-558674C392CA}" type="presOf" srcId="{7B174925-6A06-450C-9CAA-EDF8EBBD51BC}" destId="{4BB49C58-F4CF-411A-8D5B-26CD28859D36}" srcOrd="1" destOrd="0" presId="urn:microsoft.com/office/officeart/2005/8/layout/list1"/>
    <dgm:cxn modelId="{35FFBC76-7096-4906-B574-266F86820BF7}" type="presOf" srcId="{3CD94E13-3DB4-46F9-B87A-C7D7CCC77F17}" destId="{DED294B3-FE1D-4502-9963-38F1B206F151}" srcOrd="0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8FFD60E9-6869-410D-A9D8-0B3F82C8E186}" type="presOf" srcId="{3CD94E13-3DB4-46F9-B87A-C7D7CCC77F17}" destId="{0A103630-DA66-4F39-9405-9B8370638FCA}" srcOrd="1" destOrd="0" presId="urn:microsoft.com/office/officeart/2005/8/layout/list1"/>
    <dgm:cxn modelId="{8C143A4E-BABB-4961-A470-EFF652EB0172}" type="presParOf" srcId="{2243D4E2-0F81-4D72-B91D-3C4FCD8C4674}" destId="{31846289-4991-41C6-A5D0-916D929FE258}" srcOrd="0" destOrd="0" presId="urn:microsoft.com/office/officeart/2005/8/layout/list1"/>
    <dgm:cxn modelId="{DA49F9EC-578C-430D-A335-F1577F45350E}" type="presParOf" srcId="{31846289-4991-41C6-A5D0-916D929FE258}" destId="{679436C6-E853-4BA5-AE12-2F93C48D81C9}" srcOrd="0" destOrd="0" presId="urn:microsoft.com/office/officeart/2005/8/layout/list1"/>
    <dgm:cxn modelId="{DA08692F-7FD6-4052-B079-8E7612286422}" type="presParOf" srcId="{31846289-4991-41C6-A5D0-916D929FE258}" destId="{4BB49C58-F4CF-411A-8D5B-26CD28859D36}" srcOrd="1" destOrd="0" presId="urn:microsoft.com/office/officeart/2005/8/layout/list1"/>
    <dgm:cxn modelId="{8BA77CC5-45EF-4466-9381-ABA3ED41F709}" type="presParOf" srcId="{2243D4E2-0F81-4D72-B91D-3C4FCD8C4674}" destId="{C94BA34D-BD1A-47DD-9C88-494560E1E945}" srcOrd="1" destOrd="0" presId="urn:microsoft.com/office/officeart/2005/8/layout/list1"/>
    <dgm:cxn modelId="{FF099D1B-5773-45A5-92A0-47B10E9D220A}" type="presParOf" srcId="{2243D4E2-0F81-4D72-B91D-3C4FCD8C4674}" destId="{66C1520C-D83C-46CA-99E9-790BCDF41722}" srcOrd="2" destOrd="0" presId="urn:microsoft.com/office/officeart/2005/8/layout/list1"/>
    <dgm:cxn modelId="{B29534A5-D86D-4770-98B1-C880653348BD}" type="presParOf" srcId="{2243D4E2-0F81-4D72-B91D-3C4FCD8C4674}" destId="{E9A23C70-8231-4B84-A92F-E32C5829B93B}" srcOrd="3" destOrd="0" presId="urn:microsoft.com/office/officeart/2005/8/layout/list1"/>
    <dgm:cxn modelId="{64181C19-DD69-4680-817C-60964592C724}" type="presParOf" srcId="{2243D4E2-0F81-4D72-B91D-3C4FCD8C4674}" destId="{9F2B4FBC-3A28-4B63-AA96-FC0E4FE237EE}" srcOrd="4" destOrd="0" presId="urn:microsoft.com/office/officeart/2005/8/layout/list1"/>
    <dgm:cxn modelId="{99623CFF-80D4-4136-831A-34102064BC7C}" type="presParOf" srcId="{9F2B4FBC-3A28-4B63-AA96-FC0E4FE237EE}" destId="{5B0C4F68-97C5-4587-B79A-CB6979723F54}" srcOrd="0" destOrd="0" presId="urn:microsoft.com/office/officeart/2005/8/layout/list1"/>
    <dgm:cxn modelId="{793FBA5B-2C10-40B4-9875-9F9CDFEA69DD}" type="presParOf" srcId="{9F2B4FBC-3A28-4B63-AA96-FC0E4FE237EE}" destId="{D36549A2-21EF-4AAC-B47C-ECAE64DA3BF7}" srcOrd="1" destOrd="0" presId="urn:microsoft.com/office/officeart/2005/8/layout/list1"/>
    <dgm:cxn modelId="{1E0F7D42-6E4F-45AB-A6B4-0E0F2F41BB84}" type="presParOf" srcId="{2243D4E2-0F81-4D72-B91D-3C4FCD8C4674}" destId="{18F90ABD-CEF5-473E-A290-DCAD6C137AFA}" srcOrd="5" destOrd="0" presId="urn:microsoft.com/office/officeart/2005/8/layout/list1"/>
    <dgm:cxn modelId="{F0EB89A4-3751-4975-AEC7-D453E7E19097}" type="presParOf" srcId="{2243D4E2-0F81-4D72-B91D-3C4FCD8C4674}" destId="{16EDD8C8-F0E6-42BD-B941-8A9A93502850}" srcOrd="6" destOrd="0" presId="urn:microsoft.com/office/officeart/2005/8/layout/list1"/>
    <dgm:cxn modelId="{4CFB7AD6-065C-4DBE-87F7-20641E01F246}" type="presParOf" srcId="{2243D4E2-0F81-4D72-B91D-3C4FCD8C4674}" destId="{44397A4E-B51E-4AE7-BE13-A1F211B75285}" srcOrd="7" destOrd="0" presId="urn:microsoft.com/office/officeart/2005/8/layout/list1"/>
    <dgm:cxn modelId="{64D0B18A-A6CB-45FC-810C-CC50EC91DF3B}" type="presParOf" srcId="{2243D4E2-0F81-4D72-B91D-3C4FCD8C4674}" destId="{4127F490-B2D4-4C28-9268-CA38BF9DCC58}" srcOrd="8" destOrd="0" presId="urn:microsoft.com/office/officeart/2005/8/layout/list1"/>
    <dgm:cxn modelId="{656800EA-0266-4EFD-B3E5-7C1CB5444645}" type="presParOf" srcId="{4127F490-B2D4-4C28-9268-CA38BF9DCC58}" destId="{DED294B3-FE1D-4502-9963-38F1B206F151}" srcOrd="0" destOrd="0" presId="urn:microsoft.com/office/officeart/2005/8/layout/list1"/>
    <dgm:cxn modelId="{969F72F7-97D2-4F3B-8A36-F9B449B4B494}" type="presParOf" srcId="{4127F490-B2D4-4C28-9268-CA38BF9DCC58}" destId="{0A103630-DA66-4F39-9405-9B8370638FCA}" srcOrd="1" destOrd="0" presId="urn:microsoft.com/office/officeart/2005/8/layout/list1"/>
    <dgm:cxn modelId="{2D350BA2-C163-41E7-BAFF-09D63D3CE1AB}" type="presParOf" srcId="{2243D4E2-0F81-4D72-B91D-3C4FCD8C4674}" destId="{2A3AA6D4-EF3F-4D62-A784-6989B51B12E1}" srcOrd="9" destOrd="0" presId="urn:microsoft.com/office/officeart/2005/8/layout/list1"/>
    <dgm:cxn modelId="{A63EC782-310F-4B4C-B6A3-0F8C36D613DC}" type="presParOf" srcId="{2243D4E2-0F81-4D72-B91D-3C4FCD8C4674}" destId="{C10C7FCE-2CF1-47F7-ACCE-CFABD95E3FEC}" srcOrd="10" destOrd="0" presId="urn:microsoft.com/office/officeart/2005/8/layout/list1"/>
    <dgm:cxn modelId="{884BAD5A-EE3C-4467-A454-AB69098E9894}" type="presParOf" srcId="{2243D4E2-0F81-4D72-B91D-3C4FCD8C4674}" destId="{22514651-7D02-49B5-B2C1-2456CB2A0AD9}" srcOrd="11" destOrd="0" presId="urn:microsoft.com/office/officeart/2005/8/layout/list1"/>
    <dgm:cxn modelId="{2159B30C-2848-464A-BA2F-C070AE548EFC}" type="presParOf" srcId="{2243D4E2-0F81-4D72-B91D-3C4FCD8C4674}" destId="{FB3CC36F-C3F9-42C4-B265-4D8BC9188532}" srcOrd="12" destOrd="0" presId="urn:microsoft.com/office/officeart/2005/8/layout/list1"/>
    <dgm:cxn modelId="{EB1DC954-676C-4239-BED8-794D8C87CD4E}" type="presParOf" srcId="{FB3CC36F-C3F9-42C4-B265-4D8BC9188532}" destId="{46177FC0-E4AC-47A8-BAC9-66838F5981CE}" srcOrd="0" destOrd="0" presId="urn:microsoft.com/office/officeart/2005/8/layout/list1"/>
    <dgm:cxn modelId="{307C4147-048F-4B2D-AD5E-54BF513C2B83}" type="presParOf" srcId="{FB3CC36F-C3F9-42C4-B265-4D8BC9188532}" destId="{96F26BD4-3190-4BC3-AAD4-5F5E50A5C6EE}" srcOrd="1" destOrd="0" presId="urn:microsoft.com/office/officeart/2005/8/layout/list1"/>
    <dgm:cxn modelId="{A8466122-EAC9-48E0-9C85-5D3515DD0024}" type="presParOf" srcId="{2243D4E2-0F81-4D72-B91D-3C4FCD8C4674}" destId="{8DD375CB-36C2-47BE-AED7-E4CC7ED8B07A}" srcOrd="13" destOrd="0" presId="urn:microsoft.com/office/officeart/2005/8/layout/list1"/>
    <dgm:cxn modelId="{E06A74BC-34AB-47A0-8345-B226BA2A3BC4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Использовать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устанавливать патчи (цифровые заплатки, которые автоматически устанавливаются с целью доработки программы) и другие обновления операционной системы. Скачивать приложения только с официального сайта разработчика ОС. 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Работать на компьютере под правами пользователя, а не администратора. Это не позволит большинству вредоносных программ инсталлироваться на персональном компьютере.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57B35D-479C-495E-93FC-560A2927B7BB}" type="presOf" srcId="{81A97E0E-F64A-465A-9594-FEFDF52B0B13}" destId="{2243D4E2-0F81-4D72-B91D-3C4FCD8C4674}" srcOrd="0" destOrd="0" presId="urn:microsoft.com/office/officeart/2005/8/layout/list1"/>
    <dgm:cxn modelId="{C7C7C412-7EB3-4514-8320-C1FBF5BB142A}" type="presOf" srcId="{64E39499-D4A6-4C8D-8A85-6727BE248866}" destId="{5B0C4F68-97C5-4587-B79A-CB6979723F54}" srcOrd="0" destOrd="0" presId="urn:microsoft.com/office/officeart/2005/8/layout/list1"/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90AAB9F3-16DA-4956-A42A-3373BC13925A}" type="presOf" srcId="{3CD94E13-3DB4-46F9-B87A-C7D7CCC77F17}" destId="{0A103630-DA66-4F39-9405-9B8370638FCA}" srcOrd="1" destOrd="0" presId="urn:microsoft.com/office/officeart/2005/8/layout/list1"/>
    <dgm:cxn modelId="{6F7D6F9A-82CF-4735-AA94-99B7ACD3C1CA}" type="presOf" srcId="{64E39499-D4A6-4C8D-8A85-6727BE248866}" destId="{D36549A2-21EF-4AAC-B47C-ECAE64DA3BF7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5867E301-9523-49CD-B3FB-6C7974C1E9F5}" type="presOf" srcId="{3CD94E13-3DB4-46F9-B87A-C7D7CCC77F17}" destId="{DED294B3-FE1D-4502-9963-38F1B206F151}" srcOrd="0" destOrd="0" presId="urn:microsoft.com/office/officeart/2005/8/layout/list1"/>
    <dgm:cxn modelId="{6AD791BA-3CBC-4CAF-8415-75AAB3FD146E}" type="presOf" srcId="{7B174925-6A06-450C-9CAA-EDF8EBBD51BC}" destId="{679436C6-E853-4BA5-AE12-2F93C48D81C9}" srcOrd="0" destOrd="0" presId="urn:microsoft.com/office/officeart/2005/8/layout/list1"/>
    <dgm:cxn modelId="{D4BDB691-C54D-459A-9ED6-B3ECD3FDAA07}" type="presOf" srcId="{7B174925-6A06-450C-9CAA-EDF8EBBD51BC}" destId="{4BB49C58-F4CF-411A-8D5B-26CD28859D36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4A8CA0C2-70F2-402F-8BC2-1D88EAF5F178}" type="presParOf" srcId="{2243D4E2-0F81-4D72-B91D-3C4FCD8C4674}" destId="{31846289-4991-41C6-A5D0-916D929FE258}" srcOrd="0" destOrd="0" presId="urn:microsoft.com/office/officeart/2005/8/layout/list1"/>
    <dgm:cxn modelId="{F1C8B961-17A7-4B2E-AE4C-E05924C797BE}" type="presParOf" srcId="{31846289-4991-41C6-A5D0-916D929FE258}" destId="{679436C6-E853-4BA5-AE12-2F93C48D81C9}" srcOrd="0" destOrd="0" presId="urn:microsoft.com/office/officeart/2005/8/layout/list1"/>
    <dgm:cxn modelId="{498B10A6-51E4-4B6D-8796-14B69F79C324}" type="presParOf" srcId="{31846289-4991-41C6-A5D0-916D929FE258}" destId="{4BB49C58-F4CF-411A-8D5B-26CD28859D36}" srcOrd="1" destOrd="0" presId="urn:microsoft.com/office/officeart/2005/8/layout/list1"/>
    <dgm:cxn modelId="{2D469976-EC13-4C34-974E-2494177833EF}" type="presParOf" srcId="{2243D4E2-0F81-4D72-B91D-3C4FCD8C4674}" destId="{C94BA34D-BD1A-47DD-9C88-494560E1E945}" srcOrd="1" destOrd="0" presId="urn:microsoft.com/office/officeart/2005/8/layout/list1"/>
    <dgm:cxn modelId="{615A89D8-D30E-4750-A296-8D8078E45DD4}" type="presParOf" srcId="{2243D4E2-0F81-4D72-B91D-3C4FCD8C4674}" destId="{66C1520C-D83C-46CA-99E9-790BCDF41722}" srcOrd="2" destOrd="0" presId="urn:microsoft.com/office/officeart/2005/8/layout/list1"/>
    <dgm:cxn modelId="{0C657E7D-308E-45EF-A74D-40B398122A3A}" type="presParOf" srcId="{2243D4E2-0F81-4D72-B91D-3C4FCD8C4674}" destId="{E9A23C70-8231-4B84-A92F-E32C5829B93B}" srcOrd="3" destOrd="0" presId="urn:microsoft.com/office/officeart/2005/8/layout/list1"/>
    <dgm:cxn modelId="{D84BD641-CA95-4A5B-A40A-C979B7073C8B}" type="presParOf" srcId="{2243D4E2-0F81-4D72-B91D-3C4FCD8C4674}" destId="{9F2B4FBC-3A28-4B63-AA96-FC0E4FE237EE}" srcOrd="4" destOrd="0" presId="urn:microsoft.com/office/officeart/2005/8/layout/list1"/>
    <dgm:cxn modelId="{F825A591-BF3A-4961-ADA3-BDF564F3E16B}" type="presParOf" srcId="{9F2B4FBC-3A28-4B63-AA96-FC0E4FE237EE}" destId="{5B0C4F68-97C5-4587-B79A-CB6979723F54}" srcOrd="0" destOrd="0" presId="urn:microsoft.com/office/officeart/2005/8/layout/list1"/>
    <dgm:cxn modelId="{F3D5D665-D441-4CF1-A2DD-49290C909DBA}" type="presParOf" srcId="{9F2B4FBC-3A28-4B63-AA96-FC0E4FE237EE}" destId="{D36549A2-21EF-4AAC-B47C-ECAE64DA3BF7}" srcOrd="1" destOrd="0" presId="urn:microsoft.com/office/officeart/2005/8/layout/list1"/>
    <dgm:cxn modelId="{F3984AE1-FAB3-4883-A33A-A699B282E6AB}" type="presParOf" srcId="{2243D4E2-0F81-4D72-B91D-3C4FCD8C4674}" destId="{18F90ABD-CEF5-473E-A290-DCAD6C137AFA}" srcOrd="5" destOrd="0" presId="urn:microsoft.com/office/officeart/2005/8/layout/list1"/>
    <dgm:cxn modelId="{67E5394C-1941-4967-8B9C-DF5A0D899391}" type="presParOf" srcId="{2243D4E2-0F81-4D72-B91D-3C4FCD8C4674}" destId="{16EDD8C8-F0E6-42BD-B941-8A9A93502850}" srcOrd="6" destOrd="0" presId="urn:microsoft.com/office/officeart/2005/8/layout/list1"/>
    <dgm:cxn modelId="{C3F4EEB2-6DAD-48CB-A46A-67C3CDA87EBD}" type="presParOf" srcId="{2243D4E2-0F81-4D72-B91D-3C4FCD8C4674}" destId="{44397A4E-B51E-4AE7-BE13-A1F211B75285}" srcOrd="7" destOrd="0" presId="urn:microsoft.com/office/officeart/2005/8/layout/list1"/>
    <dgm:cxn modelId="{E7D06802-1FA8-4E7B-9C20-4392418661AC}" type="presParOf" srcId="{2243D4E2-0F81-4D72-B91D-3C4FCD8C4674}" destId="{4127F490-B2D4-4C28-9268-CA38BF9DCC58}" srcOrd="8" destOrd="0" presId="urn:microsoft.com/office/officeart/2005/8/layout/list1"/>
    <dgm:cxn modelId="{8857B83A-1B2A-44A7-9BFC-11E88570176B}" type="presParOf" srcId="{4127F490-B2D4-4C28-9268-CA38BF9DCC58}" destId="{DED294B3-FE1D-4502-9963-38F1B206F151}" srcOrd="0" destOrd="0" presId="urn:microsoft.com/office/officeart/2005/8/layout/list1"/>
    <dgm:cxn modelId="{28052B8B-6BF2-4EB2-B825-40EBFA51B0FD}" type="presParOf" srcId="{4127F490-B2D4-4C28-9268-CA38BF9DCC58}" destId="{0A103630-DA66-4F39-9405-9B8370638FCA}" srcOrd="1" destOrd="0" presId="urn:microsoft.com/office/officeart/2005/8/layout/list1"/>
    <dgm:cxn modelId="{4E3DC909-7D41-48EF-A24E-B185B1DECAA7}" type="presParOf" srcId="{2243D4E2-0F81-4D72-B91D-3C4FCD8C4674}" destId="{2A3AA6D4-EF3F-4D62-A784-6989B51B12E1}" srcOrd="9" destOrd="0" presId="urn:microsoft.com/office/officeart/2005/8/layout/list1"/>
    <dgm:cxn modelId="{E7481391-708B-4814-83AF-6F9FE6540011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Использовать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Ограничить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Использовать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03474FDF-225B-46E9-92A0-55432172C26D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открывать компьютерные файлы, полученные из ненадёжных источников. Даже те файлы, которые присылают знакомые. 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1E305A0B-1E58-4B81-A8FE-E7FE6C99280B}" type="parTrans" cxnId="{C37FF048-C8E5-43FE-BC53-E34C5152E068}">
      <dgm:prSet/>
      <dgm:spPr/>
      <dgm:t>
        <a:bodyPr/>
        <a:lstStyle/>
        <a:p>
          <a:endParaRPr lang="ru-RU"/>
        </a:p>
      </dgm:t>
    </dgm:pt>
    <dgm:pt modelId="{F4061488-B64E-4275-AC30-06311F95421D}" type="sibTrans" cxnId="{C37FF048-C8E5-43FE-BC53-E34C5152E06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42857" custScaleY="9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2857" custScaleY="71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35704" custScaleY="78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DBB6E95-E3DB-4E93-A2BA-2EDA2C95B396}" type="pres">
      <dgm:prSet presAssocID="{24908C48-784D-4934-B1FC-AEE81707DB31}" presName="spaceBetweenRectangles" presStyleCnt="0"/>
      <dgm:spPr/>
    </dgm:pt>
    <dgm:pt modelId="{2F1FCE59-44CA-4A77-AF1E-EB2F095F8D4A}" type="pres">
      <dgm:prSet presAssocID="{03474FDF-225B-46E9-92A0-55432172C26D}" presName="parentLin" presStyleCnt="0"/>
      <dgm:spPr/>
    </dgm:pt>
    <dgm:pt modelId="{D71B60D6-F3D1-473E-80D6-04E3E7305547}" type="pres">
      <dgm:prSet presAssocID="{03474FDF-225B-46E9-92A0-55432172C26D}" presName="parentLeftMargin" presStyleLbl="node1" presStyleIdx="2" presStyleCnt="4" custScaleX="129296" custScaleY="50004"/>
      <dgm:spPr/>
      <dgm:t>
        <a:bodyPr/>
        <a:lstStyle/>
        <a:p>
          <a:endParaRPr lang="ru-RU"/>
        </a:p>
      </dgm:t>
    </dgm:pt>
    <dgm:pt modelId="{CF14248E-9BEE-482A-BDA2-C9D5A2EBCF0B}" type="pres">
      <dgm:prSet presAssocID="{03474FDF-225B-46E9-92A0-55432172C26D}" presName="parentText" presStyleLbl="node1" presStyleIdx="3" presStyleCnt="4" custScaleX="147317" custScaleY="104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0CD3D-F83B-416F-A62D-D16004C12877}" type="pres">
      <dgm:prSet presAssocID="{03474FDF-225B-46E9-92A0-55432172C26D}" presName="negativeSpace" presStyleCnt="0"/>
      <dgm:spPr/>
    </dgm:pt>
    <dgm:pt modelId="{99DE8590-DE40-4666-9099-0CBF7910BEEC}" type="pres">
      <dgm:prSet presAssocID="{03474FDF-225B-46E9-92A0-55432172C2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C37FF048-C8E5-43FE-BC53-E34C5152E068}" srcId="{81A97E0E-F64A-465A-9594-FEFDF52B0B13}" destId="{03474FDF-225B-46E9-92A0-55432172C26D}" srcOrd="3" destOrd="0" parTransId="{1E305A0B-1E58-4B81-A8FE-E7FE6C99280B}" sibTransId="{F4061488-B64E-4275-AC30-06311F95421D}"/>
    <dgm:cxn modelId="{CCC57BC1-7801-4A07-AFF6-E1E85C1DB4C5}" type="presOf" srcId="{3CD94E13-3DB4-46F9-B87A-C7D7CCC77F17}" destId="{DED294B3-FE1D-4502-9963-38F1B206F151}" srcOrd="0" destOrd="0" presId="urn:microsoft.com/office/officeart/2005/8/layout/list1"/>
    <dgm:cxn modelId="{13A48AA6-B722-4833-9E62-233D61CDB2C0}" type="presOf" srcId="{3CD94E13-3DB4-46F9-B87A-C7D7CCC77F17}" destId="{0A103630-DA66-4F39-9405-9B8370638FCA}" srcOrd="1" destOrd="0" presId="urn:microsoft.com/office/officeart/2005/8/layout/list1"/>
    <dgm:cxn modelId="{13FD8E2B-98F1-4AFA-BFB1-5F0D6D159524}" type="presOf" srcId="{03474FDF-225B-46E9-92A0-55432172C26D}" destId="{D71B60D6-F3D1-473E-80D6-04E3E7305547}" srcOrd="0" destOrd="0" presId="urn:microsoft.com/office/officeart/2005/8/layout/list1"/>
    <dgm:cxn modelId="{12B479CE-36E5-44B6-A6AC-0A7C5926902D}" type="presOf" srcId="{7B174925-6A06-450C-9CAA-EDF8EBBD51BC}" destId="{679436C6-E853-4BA5-AE12-2F93C48D81C9}" srcOrd="0" destOrd="0" presId="urn:microsoft.com/office/officeart/2005/8/layout/list1"/>
    <dgm:cxn modelId="{DAD43EE4-5858-4688-9AC3-72A0D88B27BC}" type="presOf" srcId="{81A97E0E-F64A-465A-9594-FEFDF52B0B13}" destId="{2243D4E2-0F81-4D72-B91D-3C4FCD8C4674}" srcOrd="0" destOrd="0" presId="urn:microsoft.com/office/officeart/2005/8/layout/list1"/>
    <dgm:cxn modelId="{9C3D8EC9-9508-45C3-9BA6-490CC69B5B8B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7DD2293E-449D-409D-81F1-C5630C5A7B3C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6DA6D5F3-99C5-431C-AFDC-351A8581A9AD}" type="presOf" srcId="{64E39499-D4A6-4C8D-8A85-6727BE248866}" destId="{5B0C4F68-97C5-4587-B79A-CB6979723F54}" srcOrd="0" destOrd="0" presId="urn:microsoft.com/office/officeart/2005/8/layout/list1"/>
    <dgm:cxn modelId="{38670AE3-D124-4822-B756-AB76A8418985}" type="presOf" srcId="{03474FDF-225B-46E9-92A0-55432172C26D}" destId="{CF14248E-9BEE-482A-BDA2-C9D5A2EBCF0B}" srcOrd="1" destOrd="0" presId="urn:microsoft.com/office/officeart/2005/8/layout/list1"/>
    <dgm:cxn modelId="{CD63DAE6-D0ED-4C1F-B65D-54444D02B45F}" type="presParOf" srcId="{2243D4E2-0F81-4D72-B91D-3C4FCD8C4674}" destId="{31846289-4991-41C6-A5D0-916D929FE258}" srcOrd="0" destOrd="0" presId="urn:microsoft.com/office/officeart/2005/8/layout/list1"/>
    <dgm:cxn modelId="{049EF179-60B1-4ECB-8EDF-768B6F989847}" type="presParOf" srcId="{31846289-4991-41C6-A5D0-916D929FE258}" destId="{679436C6-E853-4BA5-AE12-2F93C48D81C9}" srcOrd="0" destOrd="0" presId="urn:microsoft.com/office/officeart/2005/8/layout/list1"/>
    <dgm:cxn modelId="{8E152B80-1899-4BD3-B6E3-F825B29406A0}" type="presParOf" srcId="{31846289-4991-41C6-A5D0-916D929FE258}" destId="{4BB49C58-F4CF-411A-8D5B-26CD28859D36}" srcOrd="1" destOrd="0" presId="urn:microsoft.com/office/officeart/2005/8/layout/list1"/>
    <dgm:cxn modelId="{C55D82ED-E059-48FD-8D26-B6C1515110B3}" type="presParOf" srcId="{2243D4E2-0F81-4D72-B91D-3C4FCD8C4674}" destId="{C94BA34D-BD1A-47DD-9C88-494560E1E945}" srcOrd="1" destOrd="0" presId="urn:microsoft.com/office/officeart/2005/8/layout/list1"/>
    <dgm:cxn modelId="{970BA0D8-68EF-41A5-BF9A-6DA87487A1C1}" type="presParOf" srcId="{2243D4E2-0F81-4D72-B91D-3C4FCD8C4674}" destId="{66C1520C-D83C-46CA-99E9-790BCDF41722}" srcOrd="2" destOrd="0" presId="urn:microsoft.com/office/officeart/2005/8/layout/list1"/>
    <dgm:cxn modelId="{0680FB63-C803-45BF-897E-5C3F0F9D5D27}" type="presParOf" srcId="{2243D4E2-0F81-4D72-B91D-3C4FCD8C4674}" destId="{E9A23C70-8231-4B84-A92F-E32C5829B93B}" srcOrd="3" destOrd="0" presId="urn:microsoft.com/office/officeart/2005/8/layout/list1"/>
    <dgm:cxn modelId="{BEDE5335-7C91-48C3-B158-54AE2C71BE65}" type="presParOf" srcId="{2243D4E2-0F81-4D72-B91D-3C4FCD8C4674}" destId="{9F2B4FBC-3A28-4B63-AA96-FC0E4FE237EE}" srcOrd="4" destOrd="0" presId="urn:microsoft.com/office/officeart/2005/8/layout/list1"/>
    <dgm:cxn modelId="{D4F930FF-41E8-4CD1-AE0B-C64A45AE1901}" type="presParOf" srcId="{9F2B4FBC-3A28-4B63-AA96-FC0E4FE237EE}" destId="{5B0C4F68-97C5-4587-B79A-CB6979723F54}" srcOrd="0" destOrd="0" presId="urn:microsoft.com/office/officeart/2005/8/layout/list1"/>
    <dgm:cxn modelId="{018EDF8B-B57B-40C2-B8F8-7BEEDD97E398}" type="presParOf" srcId="{9F2B4FBC-3A28-4B63-AA96-FC0E4FE237EE}" destId="{D36549A2-21EF-4AAC-B47C-ECAE64DA3BF7}" srcOrd="1" destOrd="0" presId="urn:microsoft.com/office/officeart/2005/8/layout/list1"/>
    <dgm:cxn modelId="{FD57B656-D777-4A48-9DD7-9DE2E4FFB4EB}" type="presParOf" srcId="{2243D4E2-0F81-4D72-B91D-3C4FCD8C4674}" destId="{18F90ABD-CEF5-473E-A290-DCAD6C137AFA}" srcOrd="5" destOrd="0" presId="urn:microsoft.com/office/officeart/2005/8/layout/list1"/>
    <dgm:cxn modelId="{63C6343A-EDAD-4DF3-A5BB-65ADE5AB9E3B}" type="presParOf" srcId="{2243D4E2-0F81-4D72-B91D-3C4FCD8C4674}" destId="{16EDD8C8-F0E6-42BD-B941-8A9A93502850}" srcOrd="6" destOrd="0" presId="urn:microsoft.com/office/officeart/2005/8/layout/list1"/>
    <dgm:cxn modelId="{D863B822-8173-4D57-929B-3BE19CC056D0}" type="presParOf" srcId="{2243D4E2-0F81-4D72-B91D-3C4FCD8C4674}" destId="{44397A4E-B51E-4AE7-BE13-A1F211B75285}" srcOrd="7" destOrd="0" presId="urn:microsoft.com/office/officeart/2005/8/layout/list1"/>
    <dgm:cxn modelId="{88824887-4619-46D2-B9BC-29338BC46109}" type="presParOf" srcId="{2243D4E2-0F81-4D72-B91D-3C4FCD8C4674}" destId="{4127F490-B2D4-4C28-9268-CA38BF9DCC58}" srcOrd="8" destOrd="0" presId="urn:microsoft.com/office/officeart/2005/8/layout/list1"/>
    <dgm:cxn modelId="{8A08A1F8-71A9-4C08-A54A-B5D02718DB94}" type="presParOf" srcId="{4127F490-B2D4-4C28-9268-CA38BF9DCC58}" destId="{DED294B3-FE1D-4502-9963-38F1B206F151}" srcOrd="0" destOrd="0" presId="urn:microsoft.com/office/officeart/2005/8/layout/list1"/>
    <dgm:cxn modelId="{D51FBBBD-C786-4FA4-A310-D81B9CADF1FB}" type="presParOf" srcId="{4127F490-B2D4-4C28-9268-CA38BF9DCC58}" destId="{0A103630-DA66-4F39-9405-9B8370638FCA}" srcOrd="1" destOrd="0" presId="urn:microsoft.com/office/officeart/2005/8/layout/list1"/>
    <dgm:cxn modelId="{0D362A4B-0AD0-431F-8E53-030A2670AAD1}" type="presParOf" srcId="{2243D4E2-0F81-4D72-B91D-3C4FCD8C4674}" destId="{2A3AA6D4-EF3F-4D62-A784-6989B51B12E1}" srcOrd="9" destOrd="0" presId="urn:microsoft.com/office/officeart/2005/8/layout/list1"/>
    <dgm:cxn modelId="{16A1F5D3-79A3-48B5-A971-D94A633C2FE3}" type="presParOf" srcId="{2243D4E2-0F81-4D72-B91D-3C4FCD8C4674}" destId="{C10C7FCE-2CF1-47F7-ACCE-CFABD95E3FEC}" srcOrd="10" destOrd="0" presId="urn:microsoft.com/office/officeart/2005/8/layout/list1"/>
    <dgm:cxn modelId="{839B416B-EFBF-4F24-BABE-88856F028480}" type="presParOf" srcId="{2243D4E2-0F81-4D72-B91D-3C4FCD8C4674}" destId="{2DBB6E95-E3DB-4E93-A2BA-2EDA2C95B396}" srcOrd="11" destOrd="0" presId="urn:microsoft.com/office/officeart/2005/8/layout/list1"/>
    <dgm:cxn modelId="{E6617493-FDE8-4CC6-A47D-0ACD41945089}" type="presParOf" srcId="{2243D4E2-0F81-4D72-B91D-3C4FCD8C4674}" destId="{2F1FCE59-44CA-4A77-AF1E-EB2F095F8D4A}" srcOrd="12" destOrd="0" presId="urn:microsoft.com/office/officeart/2005/8/layout/list1"/>
    <dgm:cxn modelId="{38DA4887-8C0B-4522-970E-3BA31F811849}" type="presParOf" srcId="{2F1FCE59-44CA-4A77-AF1E-EB2F095F8D4A}" destId="{D71B60D6-F3D1-473E-80D6-04E3E7305547}" srcOrd="0" destOrd="0" presId="urn:microsoft.com/office/officeart/2005/8/layout/list1"/>
    <dgm:cxn modelId="{EF5422EF-058B-49DC-B360-9520DBF858E7}" type="presParOf" srcId="{2F1FCE59-44CA-4A77-AF1E-EB2F095F8D4A}" destId="{CF14248E-9BEE-482A-BDA2-C9D5A2EBCF0B}" srcOrd="1" destOrd="0" presId="urn:microsoft.com/office/officeart/2005/8/layout/list1"/>
    <dgm:cxn modelId="{D3CF74F7-F601-40FB-89A6-CA6A8F7E4EDB}" type="presParOf" srcId="{2243D4E2-0F81-4D72-B91D-3C4FCD8C4674}" destId="{B620CD3D-F83B-416F-A62D-D16004C12877}" srcOrd="13" destOrd="0" presId="urn:microsoft.com/office/officeart/2005/8/layout/list1"/>
    <dgm:cxn modelId="{C771CEF0-FFE8-44E3-AC23-5F29D2620F94}" type="presParOf" srcId="{2243D4E2-0F81-4D72-B91D-3C4FCD8C4674}" destId="{99DE8590-DE40-4666-9099-0CBF7910BE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36C83-CA70-459C-9C79-33055074783D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88F520D-D728-4209-AB9C-9DBDEBD92E5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Не передавать свою личную информацию через общедоступные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какие-либо номера телефонов</a:t>
          </a:r>
        </a:p>
        <a:p>
          <a:pPr algn="l"/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83400327-F51C-46BA-A20F-B154F6C5CA7B}" type="parTrans" cxnId="{3926867F-62AC-4CE1-A35B-166331F42616}">
      <dgm:prSet/>
      <dgm:spPr/>
      <dgm:t>
        <a:bodyPr/>
        <a:lstStyle/>
        <a:p>
          <a:endParaRPr lang="ru-RU"/>
        </a:p>
      </dgm:t>
    </dgm:pt>
    <dgm:pt modelId="{893216EB-4E86-4BC4-A57E-6F54121E27C6}" type="sibTrans" cxnId="{3926867F-62AC-4CE1-A35B-166331F42616}">
      <dgm:prSet/>
      <dgm:spPr/>
      <dgm:t>
        <a:bodyPr/>
        <a:lstStyle/>
        <a:p>
          <a:endParaRPr lang="ru-RU"/>
        </a:p>
      </dgm:t>
    </dgm:pt>
    <dgm:pt modelId="{77E62397-3209-4344-B056-D833ADB08578}">
      <dgm:prSet phldrT="[Текст]" custT="1"/>
      <dgm:spPr/>
      <dgm:t>
        <a:bodyPr/>
        <a:lstStyle/>
        <a:p>
          <a:pPr algn="r"/>
          <a:r>
            <a:rPr lang="ru-RU" sz="1400" dirty="0" smtClean="0">
              <a:latin typeface="+mn-lt"/>
              <a:cs typeface="Arial" panose="020B0604020202020204" pitchFamily="34" charset="0"/>
            </a:rPr>
            <a:t>Использовать и обновлять антивирусные программы и брандмауэр. 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A9B198DD-1858-4AC4-8964-BFB58EBD5BC6}" type="parTrans" cxnId="{0A51E83A-F39C-4312-956D-47142B8F7F52}">
      <dgm:prSet/>
      <dgm:spPr/>
      <dgm:t>
        <a:bodyPr/>
        <a:lstStyle/>
        <a:p>
          <a:endParaRPr lang="ru-RU"/>
        </a:p>
      </dgm:t>
    </dgm:pt>
    <dgm:pt modelId="{637DD9C0-1096-4994-8F6E-9B0B52D32CCE}" type="sibTrans" cxnId="{0A51E83A-F39C-4312-956D-47142B8F7F52}">
      <dgm:prSet/>
      <dgm:spPr/>
      <dgm:t>
        <a:bodyPr/>
        <a:lstStyle/>
        <a:p>
          <a:endParaRPr lang="ru-RU"/>
        </a:p>
      </dgm:t>
    </dgm:pt>
    <dgm:pt modelId="{02DD8703-DFBE-4280-B3D0-9EC9FBEEB892}">
      <dgm:prSet phldrT="[Текст]" custT="1"/>
      <dgm:spPr/>
      <dgm:t>
        <a:bodyPr/>
        <a:lstStyle/>
        <a:p>
          <a:pPr algn="l"/>
          <a:endParaRPr lang="ru-RU" sz="1300" dirty="0">
            <a:latin typeface="+mn-lt"/>
            <a:cs typeface="Arial" panose="020B0604020202020204" pitchFamily="34" charset="0"/>
          </a:endParaRPr>
        </a:p>
      </dgm:t>
    </dgm:pt>
    <dgm:pt modelId="{641CE1EA-4FAC-4AD4-8509-AB1DE445576C}" type="parTrans" cxnId="{CA998A11-B807-445F-A46F-9254881E2045}">
      <dgm:prSet/>
      <dgm:spPr/>
      <dgm:t>
        <a:bodyPr/>
        <a:lstStyle/>
        <a:p>
          <a:endParaRPr lang="ru-RU"/>
        </a:p>
      </dgm:t>
    </dgm:pt>
    <dgm:pt modelId="{6A317343-778E-4B53-9EA2-36176115CFB4}" type="sibTrans" cxnId="{CA998A11-B807-445F-A46F-9254881E2045}">
      <dgm:prSet/>
      <dgm:spPr/>
      <dgm:t>
        <a:bodyPr/>
        <a:lstStyle/>
        <a:p>
          <a:endParaRPr lang="ru-RU"/>
        </a:p>
      </dgm:t>
    </dgm:pt>
    <dgm:pt modelId="{10CC0AD5-15ED-40F5-B312-E5056231C4E1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использовать публичный WI-FI для передачи личных данных, например, для выхода в социальные сети или в электронную почту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6238AAD1-BE7E-4627-A5E1-023AC5963E1B}" type="parTrans" cxnId="{E232BD8E-CB63-43DD-8B78-B4B3AAA215B5}">
      <dgm:prSet/>
      <dgm:spPr/>
      <dgm:t>
        <a:bodyPr/>
        <a:lstStyle/>
        <a:p>
          <a:endParaRPr lang="ru-RU"/>
        </a:p>
      </dgm:t>
    </dgm:pt>
    <dgm:pt modelId="{CF3FC069-BBB5-457B-9406-425E9E860095}" type="sibTrans" cxnId="{E232BD8E-CB63-43DD-8B78-B4B3AAA215B5}">
      <dgm:prSet/>
      <dgm:spPr/>
      <dgm:t>
        <a:bodyPr/>
        <a:lstStyle/>
        <a:p>
          <a:endParaRPr lang="ru-RU"/>
        </a:p>
      </dgm:t>
    </dgm:pt>
    <dgm:pt modelId="{EBB735A9-6D05-484A-8050-E5C5D6524F49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Использовать только защищенное соединение через HTTPS, а не HTTP, т.е. при наборе веб-адреса вводить именно «https://»</a:t>
          </a:r>
        </a:p>
        <a:p>
          <a:pPr algn="l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B4CE0-A027-4E8A-AEC2-C66271C1B3F3}" type="parTrans" cxnId="{473533FC-F4AE-4F3A-A71F-8244F1EC1632}">
      <dgm:prSet/>
      <dgm:spPr/>
      <dgm:t>
        <a:bodyPr/>
        <a:lstStyle/>
        <a:p>
          <a:endParaRPr lang="ru-RU"/>
        </a:p>
      </dgm:t>
    </dgm:pt>
    <dgm:pt modelId="{52AD5F2F-333D-4834-9C34-EB62C7D8785F}" type="sibTrans" cxnId="{473533FC-F4AE-4F3A-A71F-8244F1EC1632}">
      <dgm:prSet/>
      <dgm:spPr/>
      <dgm:t>
        <a:bodyPr/>
        <a:lstStyle/>
        <a:p>
          <a:endParaRPr lang="ru-RU"/>
        </a:p>
      </dgm:t>
    </dgm:pt>
    <dgm:pt modelId="{A6052E40-A12F-4921-9E89-53B4DCF24788}">
      <dgm:prSet phldrT="[Текст]"/>
      <dgm:spPr/>
      <dgm:t>
        <a:bodyPr/>
        <a:lstStyle/>
        <a:p>
          <a:pPr algn="l"/>
          <a:endParaRPr lang="ru-RU" sz="1200" dirty="0"/>
        </a:p>
      </dgm:t>
    </dgm:pt>
    <dgm:pt modelId="{D1494DDF-51CD-437D-88BF-D8A58B5D6EF8}" type="parTrans" cxnId="{7DEAED99-5068-4F2B-8C75-AC143991409B}">
      <dgm:prSet/>
      <dgm:spPr/>
      <dgm:t>
        <a:bodyPr/>
        <a:lstStyle/>
        <a:p>
          <a:endParaRPr lang="ru-RU"/>
        </a:p>
      </dgm:t>
    </dgm:pt>
    <dgm:pt modelId="{3D833405-6E6F-4023-87CB-4A7B4D55C846}" type="sibTrans" cxnId="{7DEAED99-5068-4F2B-8C75-AC143991409B}">
      <dgm:prSet/>
      <dgm:spPr/>
      <dgm:t>
        <a:bodyPr/>
        <a:lstStyle/>
        <a:p>
          <a:endParaRPr lang="ru-RU"/>
        </a:p>
      </dgm:t>
    </dgm:pt>
    <dgm:pt modelId="{60AD50A6-5096-49A8-82C0-B7ECBBB53F7A}">
      <dgm:prSet phldrT="[Текст]" custT="1"/>
      <dgm:spPr/>
      <dgm:t>
        <a:bodyPr/>
        <a:lstStyle/>
        <a:p>
          <a:pPr algn="r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1EB7-5C56-45AE-A1FF-C5415A47BDA7}" type="parTrans" cxnId="{7DD04DF5-A26C-4C36-9335-27BC87A3E8C4}">
      <dgm:prSet/>
      <dgm:spPr/>
      <dgm:t>
        <a:bodyPr/>
        <a:lstStyle/>
        <a:p>
          <a:endParaRPr lang="ru-RU"/>
        </a:p>
      </dgm:t>
    </dgm:pt>
    <dgm:pt modelId="{A1CBB248-4A6B-41B1-A372-99B1DFFA3D6C}" type="sibTrans" cxnId="{7DD04DF5-A26C-4C36-9335-27BC87A3E8C4}">
      <dgm:prSet/>
      <dgm:spPr/>
      <dgm:t>
        <a:bodyPr/>
        <a:lstStyle/>
        <a:p>
          <a:endParaRPr lang="ru-RU"/>
        </a:p>
      </dgm:t>
    </dgm:pt>
    <dgm:pt modelId="{AEFDC21C-A231-47F8-9E01-FE131A5C3258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отключить функцию «Подключение к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допускать автоматического подключения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5ABA0F8F-B6A7-49BA-86D5-DE16AAE199AB}" type="parTrans" cxnId="{48E40F3C-B7AB-4002-84B7-183F6E6F1780}">
      <dgm:prSet/>
      <dgm:spPr/>
      <dgm:t>
        <a:bodyPr/>
        <a:lstStyle/>
        <a:p>
          <a:endParaRPr lang="ru-RU"/>
        </a:p>
      </dgm:t>
    </dgm:pt>
    <dgm:pt modelId="{F174603F-E92F-41BF-B90D-C47931949066}" type="sibTrans" cxnId="{48E40F3C-B7AB-4002-84B7-183F6E6F1780}">
      <dgm:prSet/>
      <dgm:spPr/>
      <dgm:t>
        <a:bodyPr/>
        <a:lstStyle/>
        <a:p>
          <a:endParaRPr lang="ru-RU"/>
        </a:p>
      </dgm:t>
    </dgm:pt>
    <dgm:pt modelId="{C83DC838-595A-4F79-8E92-4B54B0F6596F}" type="pres">
      <dgm:prSet presAssocID="{9CF36C83-CA70-459C-9C79-3305507478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4CFA9-0DE5-474A-9EF8-B06E981144B8}" type="pres">
      <dgm:prSet presAssocID="{888F520D-D728-4209-AB9C-9DBDEBD92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F4090-BC19-48AF-8C9F-83CBDB026020}" type="pres">
      <dgm:prSet presAssocID="{893216EB-4E86-4BC4-A57E-6F54121E27C6}" presName="sibTrans" presStyleCnt="0"/>
      <dgm:spPr/>
    </dgm:pt>
    <dgm:pt modelId="{80873CC5-5248-41DD-A42E-F40BE2F736B1}" type="pres">
      <dgm:prSet presAssocID="{02DD8703-DFBE-4280-B3D0-9EC9FBEEB8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4451F-4902-4F21-A493-F1283F0952FD}" type="pres">
      <dgm:prSet presAssocID="{6A317343-778E-4B53-9EA2-36176115CFB4}" presName="sibTrans" presStyleCnt="0"/>
      <dgm:spPr/>
    </dgm:pt>
    <dgm:pt modelId="{6137E40D-1970-4001-850A-CF043B8CD952}" type="pres">
      <dgm:prSet presAssocID="{EBB735A9-6D05-484A-8050-E5C5D6524F49}" presName="node" presStyleLbl="node1" presStyleIdx="2" presStyleCnt="3" custLinFactX="5732" custLinFactNeighborX="100000" custLinFactNeighborY="5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AED99-5068-4F2B-8C75-AC143991409B}" srcId="{02DD8703-DFBE-4280-B3D0-9EC9FBEEB892}" destId="{A6052E40-A12F-4921-9E89-53B4DCF24788}" srcOrd="2" destOrd="0" parTransId="{D1494DDF-51CD-437D-88BF-D8A58B5D6EF8}" sibTransId="{3D833405-6E6F-4023-87CB-4A7B4D55C846}"/>
    <dgm:cxn modelId="{E232BD8E-CB63-43DD-8B78-B4B3AAA215B5}" srcId="{02DD8703-DFBE-4280-B3D0-9EC9FBEEB892}" destId="{10CC0AD5-15ED-40F5-B312-E5056231C4E1}" srcOrd="1" destOrd="0" parTransId="{6238AAD1-BE7E-4627-A5E1-023AC5963E1B}" sibTransId="{CF3FC069-BBB5-457B-9406-425E9E860095}"/>
    <dgm:cxn modelId="{4F33F642-36BA-4F4B-8E71-A8F51F8403E8}" type="presOf" srcId="{02DD8703-DFBE-4280-B3D0-9EC9FBEEB892}" destId="{80873CC5-5248-41DD-A42E-F40BE2F736B1}" srcOrd="0" destOrd="0" presId="urn:microsoft.com/office/officeart/2005/8/layout/hList6"/>
    <dgm:cxn modelId="{473533FC-F4AE-4F3A-A71F-8244F1EC1632}" srcId="{9CF36C83-CA70-459C-9C79-33055074783D}" destId="{EBB735A9-6D05-484A-8050-E5C5D6524F49}" srcOrd="2" destOrd="0" parTransId="{ED8B4CE0-A027-4E8A-AEC2-C66271C1B3F3}" sibTransId="{52AD5F2F-333D-4834-9C34-EB62C7D8785F}"/>
    <dgm:cxn modelId="{7DD04DF5-A26C-4C36-9335-27BC87A3E8C4}" srcId="{02DD8703-DFBE-4280-B3D0-9EC9FBEEB892}" destId="{60AD50A6-5096-49A8-82C0-B7ECBBB53F7A}" srcOrd="0" destOrd="0" parTransId="{A3E61EB7-5C56-45AE-A1FF-C5415A47BDA7}" sibTransId="{A1CBB248-4A6B-41B1-A372-99B1DFFA3D6C}"/>
    <dgm:cxn modelId="{04DC9238-4F47-4736-A8F4-9E636BC52A73}" type="presOf" srcId="{EBB735A9-6D05-484A-8050-E5C5D6524F49}" destId="{6137E40D-1970-4001-850A-CF043B8CD952}" srcOrd="0" destOrd="0" presId="urn:microsoft.com/office/officeart/2005/8/layout/hList6"/>
    <dgm:cxn modelId="{0A51E83A-F39C-4312-956D-47142B8F7F52}" srcId="{888F520D-D728-4209-AB9C-9DBDEBD92E54}" destId="{77E62397-3209-4344-B056-D833ADB08578}" srcOrd="0" destOrd="0" parTransId="{A9B198DD-1858-4AC4-8964-BFB58EBD5BC6}" sibTransId="{637DD9C0-1096-4994-8F6E-9B0B52D32CCE}"/>
    <dgm:cxn modelId="{A81C4332-2E64-4689-8CFE-C502E0F31A96}" type="presOf" srcId="{77E62397-3209-4344-B056-D833ADB08578}" destId="{D8E4CFA9-0DE5-474A-9EF8-B06E981144B8}" srcOrd="0" destOrd="1" presId="urn:microsoft.com/office/officeart/2005/8/layout/hList6"/>
    <dgm:cxn modelId="{AD6631BD-4D39-4831-B3F3-31BF31D8979F}" type="presOf" srcId="{AEFDC21C-A231-47F8-9E01-FE131A5C3258}" destId="{6137E40D-1970-4001-850A-CF043B8CD952}" srcOrd="0" destOrd="1" presId="urn:microsoft.com/office/officeart/2005/8/layout/hList6"/>
    <dgm:cxn modelId="{B9F80D94-A6F5-48EF-92A0-FB67FC0A8D3D}" type="presOf" srcId="{60AD50A6-5096-49A8-82C0-B7ECBBB53F7A}" destId="{80873CC5-5248-41DD-A42E-F40BE2F736B1}" srcOrd="0" destOrd="1" presId="urn:microsoft.com/office/officeart/2005/8/layout/hList6"/>
    <dgm:cxn modelId="{48E40F3C-B7AB-4002-84B7-183F6E6F1780}" srcId="{EBB735A9-6D05-484A-8050-E5C5D6524F49}" destId="{AEFDC21C-A231-47F8-9E01-FE131A5C3258}" srcOrd="0" destOrd="0" parTransId="{5ABA0F8F-B6A7-49BA-86D5-DE16AAE199AB}" sibTransId="{F174603F-E92F-41BF-B90D-C47931949066}"/>
    <dgm:cxn modelId="{CA998A11-B807-445F-A46F-9254881E2045}" srcId="{9CF36C83-CA70-459C-9C79-33055074783D}" destId="{02DD8703-DFBE-4280-B3D0-9EC9FBEEB892}" srcOrd="1" destOrd="0" parTransId="{641CE1EA-4FAC-4AD4-8509-AB1DE445576C}" sibTransId="{6A317343-778E-4B53-9EA2-36176115CFB4}"/>
    <dgm:cxn modelId="{A69302FF-B403-4C56-A08A-E49019531D2C}" type="presOf" srcId="{9CF36C83-CA70-459C-9C79-33055074783D}" destId="{C83DC838-595A-4F79-8E92-4B54B0F6596F}" srcOrd="0" destOrd="0" presId="urn:microsoft.com/office/officeart/2005/8/layout/hList6"/>
    <dgm:cxn modelId="{3926867F-62AC-4CE1-A35B-166331F42616}" srcId="{9CF36C83-CA70-459C-9C79-33055074783D}" destId="{888F520D-D728-4209-AB9C-9DBDEBD92E54}" srcOrd="0" destOrd="0" parTransId="{83400327-F51C-46BA-A20F-B154F6C5CA7B}" sibTransId="{893216EB-4E86-4BC4-A57E-6F54121E27C6}"/>
    <dgm:cxn modelId="{2A7CAD2A-00A3-460A-A829-19257A73F54C}" type="presOf" srcId="{888F520D-D728-4209-AB9C-9DBDEBD92E54}" destId="{D8E4CFA9-0DE5-474A-9EF8-B06E981144B8}" srcOrd="0" destOrd="0" presId="urn:microsoft.com/office/officeart/2005/8/layout/hList6"/>
    <dgm:cxn modelId="{73DEDC1D-2358-4FFF-9C40-CCCD055F1DCE}" type="presOf" srcId="{10CC0AD5-15ED-40F5-B312-E5056231C4E1}" destId="{80873CC5-5248-41DD-A42E-F40BE2F736B1}" srcOrd="0" destOrd="2" presId="urn:microsoft.com/office/officeart/2005/8/layout/hList6"/>
    <dgm:cxn modelId="{DD356C88-A8E1-41C5-94CE-AA6DE0AC8BA6}" type="presOf" srcId="{A6052E40-A12F-4921-9E89-53B4DCF24788}" destId="{80873CC5-5248-41DD-A42E-F40BE2F736B1}" srcOrd="0" destOrd="3" presId="urn:microsoft.com/office/officeart/2005/8/layout/hList6"/>
    <dgm:cxn modelId="{44048D5B-6E6A-41DE-AF2D-1576803E4F4C}" type="presParOf" srcId="{C83DC838-595A-4F79-8E92-4B54B0F6596F}" destId="{D8E4CFA9-0DE5-474A-9EF8-B06E981144B8}" srcOrd="0" destOrd="0" presId="urn:microsoft.com/office/officeart/2005/8/layout/hList6"/>
    <dgm:cxn modelId="{426DECF7-8B90-49E1-9BFE-A1E0988D7701}" type="presParOf" srcId="{C83DC838-595A-4F79-8E92-4B54B0F6596F}" destId="{4BCF4090-BC19-48AF-8C9F-83CBDB026020}" srcOrd="1" destOrd="0" presId="urn:microsoft.com/office/officeart/2005/8/layout/hList6"/>
    <dgm:cxn modelId="{20EFED25-72A0-4E59-9F38-183A5C6D516E}" type="presParOf" srcId="{C83DC838-595A-4F79-8E92-4B54B0F6596F}" destId="{80873CC5-5248-41DD-A42E-F40BE2F736B1}" srcOrd="2" destOrd="0" presId="urn:microsoft.com/office/officeart/2005/8/layout/hList6"/>
    <dgm:cxn modelId="{5CC42720-A894-4D39-BDB3-3B70D0A614BC}" type="presParOf" srcId="{C83DC838-595A-4F79-8E92-4B54B0F6596F}" destId="{7AB4451F-4902-4F21-A493-F1283F0952FD}" srcOrd="3" destOrd="0" presId="urn:microsoft.com/office/officeart/2005/8/layout/hList6"/>
    <dgm:cxn modelId="{BDFB97B3-4555-4C86-94E6-AC2E06B381F2}" type="presParOf" srcId="{C83DC838-595A-4F79-8E92-4B54B0F6596F}" destId="{6137E40D-1970-4001-850A-CF043B8CD9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Следить за своим аккаунтом. Если есть подозрение, что страница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Использовать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Использовать сложные и разные пароли. Таким образом, если будет осуществлен взлом, то злоумышленники получат доступ только к одному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 custScaleY="138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2FFA3791-9D40-4F44-A202-BA25E3F9A4B6}" type="presOf" srcId="{3CD94E13-3DB4-46F9-B87A-C7D7CCC77F17}" destId="{0A103630-DA66-4F39-9405-9B8370638FCA}" srcOrd="1" destOrd="0" presId="urn:microsoft.com/office/officeart/2005/8/layout/list1"/>
    <dgm:cxn modelId="{B85ECB65-E3C6-4F19-9F23-6E089111A617}" type="presOf" srcId="{7B174925-6A06-450C-9CAA-EDF8EBBD51BC}" destId="{679436C6-E853-4BA5-AE12-2F93C48D81C9}" srcOrd="0" destOrd="0" presId="urn:microsoft.com/office/officeart/2005/8/layout/list1"/>
    <dgm:cxn modelId="{B8142FAF-8B13-4BE1-9E6E-529B481A1CE6}" type="presOf" srcId="{64E39499-D4A6-4C8D-8A85-6727BE248866}" destId="{5B0C4F68-97C5-4587-B79A-CB6979723F54}" srcOrd="0" destOrd="0" presId="urn:microsoft.com/office/officeart/2005/8/layout/list1"/>
    <dgm:cxn modelId="{81808980-AC6D-4349-8EF3-49B21B9BDDAF}" type="presOf" srcId="{64E39499-D4A6-4C8D-8A85-6727BE248866}" destId="{D36549A2-21EF-4AAC-B47C-ECAE64DA3BF7}" srcOrd="1" destOrd="0" presId="urn:microsoft.com/office/officeart/2005/8/layout/list1"/>
    <dgm:cxn modelId="{F13F7EBD-5DBB-4E40-92CD-4D82940AD02F}" type="presOf" srcId="{7B174925-6A06-450C-9CAA-EDF8EBBD51BC}" destId="{4BB49C58-F4CF-411A-8D5B-26CD28859D36}" srcOrd="1" destOrd="0" presId="urn:microsoft.com/office/officeart/2005/8/layout/list1"/>
    <dgm:cxn modelId="{D44EF200-A692-4737-8786-7F857D9F5FA5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386C5DF2-1398-40D1-969B-5D9E4A43FD05}" type="presOf" srcId="{3CD94E13-3DB4-46F9-B87A-C7D7CCC77F17}" destId="{DED294B3-FE1D-4502-9963-38F1B206F151}" srcOrd="0" destOrd="0" presId="urn:microsoft.com/office/officeart/2005/8/layout/list1"/>
    <dgm:cxn modelId="{1BC7A112-B7F8-429F-A761-FB3AD00238D2}" type="presParOf" srcId="{2243D4E2-0F81-4D72-B91D-3C4FCD8C4674}" destId="{31846289-4991-41C6-A5D0-916D929FE258}" srcOrd="0" destOrd="0" presId="urn:microsoft.com/office/officeart/2005/8/layout/list1"/>
    <dgm:cxn modelId="{59A74321-0A12-45D1-94C1-DC48CD369352}" type="presParOf" srcId="{31846289-4991-41C6-A5D0-916D929FE258}" destId="{679436C6-E853-4BA5-AE12-2F93C48D81C9}" srcOrd="0" destOrd="0" presId="urn:microsoft.com/office/officeart/2005/8/layout/list1"/>
    <dgm:cxn modelId="{7B9C5C78-0D01-4F1C-A810-B2AF8FE91FFD}" type="presParOf" srcId="{31846289-4991-41C6-A5D0-916D929FE258}" destId="{4BB49C58-F4CF-411A-8D5B-26CD28859D36}" srcOrd="1" destOrd="0" presId="urn:microsoft.com/office/officeart/2005/8/layout/list1"/>
    <dgm:cxn modelId="{4BFDC04E-8A28-4350-9E91-8524664518E9}" type="presParOf" srcId="{2243D4E2-0F81-4D72-B91D-3C4FCD8C4674}" destId="{C94BA34D-BD1A-47DD-9C88-494560E1E945}" srcOrd="1" destOrd="0" presId="urn:microsoft.com/office/officeart/2005/8/layout/list1"/>
    <dgm:cxn modelId="{8E222957-E94A-4D4D-A6FD-892B145513B2}" type="presParOf" srcId="{2243D4E2-0F81-4D72-B91D-3C4FCD8C4674}" destId="{66C1520C-D83C-46CA-99E9-790BCDF41722}" srcOrd="2" destOrd="0" presId="urn:microsoft.com/office/officeart/2005/8/layout/list1"/>
    <dgm:cxn modelId="{934826A1-CF27-4163-867B-F884CF6AA0B3}" type="presParOf" srcId="{2243D4E2-0F81-4D72-B91D-3C4FCD8C4674}" destId="{E9A23C70-8231-4B84-A92F-E32C5829B93B}" srcOrd="3" destOrd="0" presId="urn:microsoft.com/office/officeart/2005/8/layout/list1"/>
    <dgm:cxn modelId="{174FE1E1-C9B3-4510-A16B-371A0D084BD8}" type="presParOf" srcId="{2243D4E2-0F81-4D72-B91D-3C4FCD8C4674}" destId="{9F2B4FBC-3A28-4B63-AA96-FC0E4FE237EE}" srcOrd="4" destOrd="0" presId="urn:microsoft.com/office/officeart/2005/8/layout/list1"/>
    <dgm:cxn modelId="{74CC4A97-87D7-4FB9-B4F3-584AF00CC17B}" type="presParOf" srcId="{9F2B4FBC-3A28-4B63-AA96-FC0E4FE237EE}" destId="{5B0C4F68-97C5-4587-B79A-CB6979723F54}" srcOrd="0" destOrd="0" presId="urn:microsoft.com/office/officeart/2005/8/layout/list1"/>
    <dgm:cxn modelId="{03F02777-7D41-4232-AB92-F6DD1F41615E}" type="presParOf" srcId="{9F2B4FBC-3A28-4B63-AA96-FC0E4FE237EE}" destId="{D36549A2-21EF-4AAC-B47C-ECAE64DA3BF7}" srcOrd="1" destOrd="0" presId="urn:microsoft.com/office/officeart/2005/8/layout/list1"/>
    <dgm:cxn modelId="{DF8E79EC-AC21-41C4-BA3E-511A0BFDF4FA}" type="presParOf" srcId="{2243D4E2-0F81-4D72-B91D-3C4FCD8C4674}" destId="{18F90ABD-CEF5-473E-A290-DCAD6C137AFA}" srcOrd="5" destOrd="0" presId="urn:microsoft.com/office/officeart/2005/8/layout/list1"/>
    <dgm:cxn modelId="{22ED756B-C7A7-49BD-B1A4-0DE94BD15524}" type="presParOf" srcId="{2243D4E2-0F81-4D72-B91D-3C4FCD8C4674}" destId="{16EDD8C8-F0E6-42BD-B941-8A9A93502850}" srcOrd="6" destOrd="0" presId="urn:microsoft.com/office/officeart/2005/8/layout/list1"/>
    <dgm:cxn modelId="{CD4BFE4D-05AB-4AC7-8B62-032EBFD42077}" type="presParOf" srcId="{2243D4E2-0F81-4D72-B91D-3C4FCD8C4674}" destId="{44397A4E-B51E-4AE7-BE13-A1F211B75285}" srcOrd="7" destOrd="0" presId="urn:microsoft.com/office/officeart/2005/8/layout/list1"/>
    <dgm:cxn modelId="{D5D1F176-A81B-464C-9943-66A339A62940}" type="presParOf" srcId="{2243D4E2-0F81-4D72-B91D-3C4FCD8C4674}" destId="{4127F490-B2D4-4C28-9268-CA38BF9DCC58}" srcOrd="8" destOrd="0" presId="urn:microsoft.com/office/officeart/2005/8/layout/list1"/>
    <dgm:cxn modelId="{F46FBC21-1A6C-459D-BFBA-5E22C143052E}" type="presParOf" srcId="{4127F490-B2D4-4C28-9268-CA38BF9DCC58}" destId="{DED294B3-FE1D-4502-9963-38F1B206F151}" srcOrd="0" destOrd="0" presId="urn:microsoft.com/office/officeart/2005/8/layout/list1"/>
    <dgm:cxn modelId="{37B03E3F-5597-4155-A973-1A8A7017A7FE}" type="presParOf" srcId="{4127F490-B2D4-4C28-9268-CA38BF9DCC58}" destId="{0A103630-DA66-4F39-9405-9B8370638FCA}" srcOrd="1" destOrd="0" presId="urn:microsoft.com/office/officeart/2005/8/layout/list1"/>
    <dgm:cxn modelId="{354F5BC2-00F3-4FAF-95F9-171477C3436B}" type="presParOf" srcId="{2243D4E2-0F81-4D72-B91D-3C4FCD8C4674}" destId="{2A3AA6D4-EF3F-4D62-A784-6989B51B12E1}" srcOrd="9" destOrd="0" presId="urn:microsoft.com/office/officeart/2005/8/layout/list1"/>
    <dgm:cxn modelId="{24DF7265-2243-45F0-A145-08745C065FAE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Если осуществлен взлом страницы, то необходимо предупредить всех своих знакомых, которые добавлены в друзьях, о взломе личной страницы так как , возможно, от Вашего имени будет рассылаться спам и ссылки на </a:t>
          </a:r>
          <a:r>
            <a:rPr lang="ru-RU" sz="1600" dirty="0" err="1" smtClean="0">
              <a:solidFill>
                <a:schemeClr val="tx1"/>
              </a:solidFill>
            </a:rPr>
            <a:t>фишинговые</a:t>
          </a:r>
          <a:r>
            <a:rPr lang="ru-RU" sz="1600" dirty="0" smtClean="0">
              <a:solidFill>
                <a:schemeClr val="tx1"/>
              </a:solidFill>
            </a:rPr>
            <a:t> сайты</a:t>
          </a:r>
          <a:endParaRPr lang="ru-RU" sz="1600" dirty="0">
            <a:solidFill>
              <a:schemeClr val="tx1"/>
            </a:solidFill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Установить надежный пароль (PIN) на мобильный телефон</a:t>
          </a:r>
          <a:endParaRPr lang="ru-RU" sz="16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Отключить сохранение паролей в браузере</a:t>
          </a:r>
          <a:endParaRPr lang="ru-RU" sz="16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 открывать файлы и другие вложения в письмах даже если они пришли от друзей. Лучше уточни у них, отправляли ли они тебе эти файлы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228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9DE97CBE-79F7-4C94-BA46-398F7EBD51A1}" type="presOf" srcId="{81A97E0E-F64A-465A-9594-FEFDF52B0B13}" destId="{2243D4E2-0F81-4D72-B91D-3C4FCD8C4674}" srcOrd="0" destOrd="0" presId="urn:microsoft.com/office/officeart/2005/8/layout/list1"/>
    <dgm:cxn modelId="{A4122954-F7CF-4684-A585-549058EEB06E}" type="presOf" srcId="{7B174925-6A06-450C-9CAA-EDF8EBBD51BC}" destId="{679436C6-E853-4BA5-AE12-2F93C48D81C9}" srcOrd="0" destOrd="0" presId="urn:microsoft.com/office/officeart/2005/8/layout/list1"/>
    <dgm:cxn modelId="{101A949E-EBC7-4172-8A6A-E4956C6F70DA}" type="presOf" srcId="{E4585716-3BB6-4DBE-BEEF-C3C6EAE2EF4C}" destId="{46177FC0-E4AC-47A8-BAC9-66838F5981CE}" srcOrd="0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E26997F5-84B9-44D8-838C-2306357A21BE}" type="presOf" srcId="{E4585716-3BB6-4DBE-BEEF-C3C6EAE2EF4C}" destId="{96F26BD4-3190-4BC3-AAD4-5F5E50A5C6EE}" srcOrd="1" destOrd="0" presId="urn:microsoft.com/office/officeart/2005/8/layout/list1"/>
    <dgm:cxn modelId="{612C560F-23C4-45FB-B730-EE1326ED8016}" type="presOf" srcId="{3CD94E13-3DB4-46F9-B87A-C7D7CCC77F17}" destId="{DED294B3-FE1D-4502-9963-38F1B206F151}" srcOrd="0" destOrd="0" presId="urn:microsoft.com/office/officeart/2005/8/layout/list1"/>
    <dgm:cxn modelId="{4963AE2A-8EFE-4588-9833-2C801E420D46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6B3C4A6F-259C-46F4-BA06-344E079408EF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CF3609C-45A4-4CD9-9F2A-6B48B9B33C28}" type="presOf" srcId="{64E39499-D4A6-4C8D-8A85-6727BE248866}" destId="{5B0C4F68-97C5-4587-B79A-CB6979723F54}" srcOrd="0" destOrd="0" presId="urn:microsoft.com/office/officeart/2005/8/layout/list1"/>
    <dgm:cxn modelId="{350621A3-4E86-40EB-8246-48351152C599}" type="presOf" srcId="{3CD94E13-3DB4-46F9-B87A-C7D7CCC77F17}" destId="{0A103630-DA66-4F39-9405-9B8370638FCA}" srcOrd="1" destOrd="0" presId="urn:microsoft.com/office/officeart/2005/8/layout/list1"/>
    <dgm:cxn modelId="{A3DE8893-03F7-4399-A409-01015A839907}" type="presParOf" srcId="{2243D4E2-0F81-4D72-B91D-3C4FCD8C4674}" destId="{31846289-4991-41C6-A5D0-916D929FE258}" srcOrd="0" destOrd="0" presId="urn:microsoft.com/office/officeart/2005/8/layout/list1"/>
    <dgm:cxn modelId="{87EED25C-E7B0-4157-9AC0-49457D1A9B54}" type="presParOf" srcId="{31846289-4991-41C6-A5D0-916D929FE258}" destId="{679436C6-E853-4BA5-AE12-2F93C48D81C9}" srcOrd="0" destOrd="0" presId="urn:microsoft.com/office/officeart/2005/8/layout/list1"/>
    <dgm:cxn modelId="{7EB9DD6B-C610-4DE2-88BB-DB593BC4CC02}" type="presParOf" srcId="{31846289-4991-41C6-A5D0-916D929FE258}" destId="{4BB49C58-F4CF-411A-8D5B-26CD28859D36}" srcOrd="1" destOrd="0" presId="urn:microsoft.com/office/officeart/2005/8/layout/list1"/>
    <dgm:cxn modelId="{D1BA77CE-6243-4C93-B07C-0E0C20D88F0C}" type="presParOf" srcId="{2243D4E2-0F81-4D72-B91D-3C4FCD8C4674}" destId="{C94BA34D-BD1A-47DD-9C88-494560E1E945}" srcOrd="1" destOrd="0" presId="urn:microsoft.com/office/officeart/2005/8/layout/list1"/>
    <dgm:cxn modelId="{960F3563-C879-4428-A431-6322CAA50228}" type="presParOf" srcId="{2243D4E2-0F81-4D72-B91D-3C4FCD8C4674}" destId="{66C1520C-D83C-46CA-99E9-790BCDF41722}" srcOrd="2" destOrd="0" presId="urn:microsoft.com/office/officeart/2005/8/layout/list1"/>
    <dgm:cxn modelId="{C351C1D8-A6C0-46EA-B5F2-5E6D6CF66065}" type="presParOf" srcId="{2243D4E2-0F81-4D72-B91D-3C4FCD8C4674}" destId="{E9A23C70-8231-4B84-A92F-E32C5829B93B}" srcOrd="3" destOrd="0" presId="urn:microsoft.com/office/officeart/2005/8/layout/list1"/>
    <dgm:cxn modelId="{A502AE0B-0780-4818-9633-800EB6F0C634}" type="presParOf" srcId="{2243D4E2-0F81-4D72-B91D-3C4FCD8C4674}" destId="{9F2B4FBC-3A28-4B63-AA96-FC0E4FE237EE}" srcOrd="4" destOrd="0" presId="urn:microsoft.com/office/officeart/2005/8/layout/list1"/>
    <dgm:cxn modelId="{B1FC7588-35D7-4BF6-878D-86F10A47A8D7}" type="presParOf" srcId="{9F2B4FBC-3A28-4B63-AA96-FC0E4FE237EE}" destId="{5B0C4F68-97C5-4587-B79A-CB6979723F54}" srcOrd="0" destOrd="0" presId="urn:microsoft.com/office/officeart/2005/8/layout/list1"/>
    <dgm:cxn modelId="{F4304908-86B2-4B2E-9A9E-7F02A65CB3AD}" type="presParOf" srcId="{9F2B4FBC-3A28-4B63-AA96-FC0E4FE237EE}" destId="{D36549A2-21EF-4AAC-B47C-ECAE64DA3BF7}" srcOrd="1" destOrd="0" presId="urn:microsoft.com/office/officeart/2005/8/layout/list1"/>
    <dgm:cxn modelId="{E77FD897-51AF-4C0D-A5C0-F3D44322A8AB}" type="presParOf" srcId="{2243D4E2-0F81-4D72-B91D-3C4FCD8C4674}" destId="{18F90ABD-CEF5-473E-A290-DCAD6C137AFA}" srcOrd="5" destOrd="0" presId="urn:microsoft.com/office/officeart/2005/8/layout/list1"/>
    <dgm:cxn modelId="{82B907A0-C6E3-435F-B44E-0B5940BCACF6}" type="presParOf" srcId="{2243D4E2-0F81-4D72-B91D-3C4FCD8C4674}" destId="{16EDD8C8-F0E6-42BD-B941-8A9A93502850}" srcOrd="6" destOrd="0" presId="urn:microsoft.com/office/officeart/2005/8/layout/list1"/>
    <dgm:cxn modelId="{1A4C58B6-8529-4384-9806-D0C2A1DEA2FE}" type="presParOf" srcId="{2243D4E2-0F81-4D72-B91D-3C4FCD8C4674}" destId="{44397A4E-B51E-4AE7-BE13-A1F211B75285}" srcOrd="7" destOrd="0" presId="urn:microsoft.com/office/officeart/2005/8/layout/list1"/>
    <dgm:cxn modelId="{134500CF-9AB2-4C88-84E1-E448429ED448}" type="presParOf" srcId="{2243D4E2-0F81-4D72-B91D-3C4FCD8C4674}" destId="{4127F490-B2D4-4C28-9268-CA38BF9DCC58}" srcOrd="8" destOrd="0" presId="urn:microsoft.com/office/officeart/2005/8/layout/list1"/>
    <dgm:cxn modelId="{4E22B187-7C07-4F4F-86D6-A19F9710C80D}" type="presParOf" srcId="{4127F490-B2D4-4C28-9268-CA38BF9DCC58}" destId="{DED294B3-FE1D-4502-9963-38F1B206F151}" srcOrd="0" destOrd="0" presId="urn:microsoft.com/office/officeart/2005/8/layout/list1"/>
    <dgm:cxn modelId="{4DB6B3E3-E330-4E15-9BD4-57048A67F08E}" type="presParOf" srcId="{4127F490-B2D4-4C28-9268-CA38BF9DCC58}" destId="{0A103630-DA66-4F39-9405-9B8370638FCA}" srcOrd="1" destOrd="0" presId="urn:microsoft.com/office/officeart/2005/8/layout/list1"/>
    <dgm:cxn modelId="{9A959513-5212-46BF-94C5-4D043F2B3676}" type="presParOf" srcId="{2243D4E2-0F81-4D72-B91D-3C4FCD8C4674}" destId="{2A3AA6D4-EF3F-4D62-A784-6989B51B12E1}" srcOrd="9" destOrd="0" presId="urn:microsoft.com/office/officeart/2005/8/layout/list1"/>
    <dgm:cxn modelId="{6ECDB909-B476-46CC-B46F-055F6D5ED7D2}" type="presParOf" srcId="{2243D4E2-0F81-4D72-B91D-3C4FCD8C4674}" destId="{C10C7FCE-2CF1-47F7-ACCE-CFABD95E3FEC}" srcOrd="10" destOrd="0" presId="urn:microsoft.com/office/officeart/2005/8/layout/list1"/>
    <dgm:cxn modelId="{A8197EB9-6CDE-40AD-B32F-EDB2FC2D6B39}" type="presParOf" srcId="{2243D4E2-0F81-4D72-B91D-3C4FCD8C4674}" destId="{22514651-7D02-49B5-B2C1-2456CB2A0AD9}" srcOrd="11" destOrd="0" presId="urn:microsoft.com/office/officeart/2005/8/layout/list1"/>
    <dgm:cxn modelId="{F30D63FE-8D98-4E76-86FA-427E77E9DD28}" type="presParOf" srcId="{2243D4E2-0F81-4D72-B91D-3C4FCD8C4674}" destId="{FB3CC36F-C3F9-42C4-B265-4D8BC9188532}" srcOrd="12" destOrd="0" presId="urn:microsoft.com/office/officeart/2005/8/layout/list1"/>
    <dgm:cxn modelId="{CD0D2859-492A-40C7-8046-1B70664F7D67}" type="presParOf" srcId="{FB3CC36F-C3F9-42C4-B265-4D8BC9188532}" destId="{46177FC0-E4AC-47A8-BAC9-66838F5981CE}" srcOrd="0" destOrd="0" presId="urn:microsoft.com/office/officeart/2005/8/layout/list1"/>
    <dgm:cxn modelId="{7AC408EA-5EE1-4D2A-BB87-CD3DEE01A1B8}" type="presParOf" srcId="{FB3CC36F-C3F9-42C4-B265-4D8BC9188532}" destId="{96F26BD4-3190-4BC3-AAD4-5F5E50A5C6EE}" srcOrd="1" destOrd="0" presId="urn:microsoft.com/office/officeart/2005/8/layout/list1"/>
    <dgm:cxn modelId="{63F03080-9E17-4ED7-B1FE-4013D6C116D9}" type="presParOf" srcId="{2243D4E2-0F81-4D72-B91D-3C4FCD8C4674}" destId="{8DD375CB-36C2-47BE-AED7-E4CC7ED8B07A}" srcOrd="13" destOrd="0" presId="urn:microsoft.com/office/officeart/2005/8/layout/list1"/>
    <dgm:cxn modelId="{24DF137E-A6BE-494B-BA28-75BFD53A8C9D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Огранить список друзей.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 передавать пароли в адрес третьих лиц,  не указывать: телефоны, адреса, дату рождения и другую личную информацию. Злоумышленники могут использовать даже информацию о том, как пользователи проводят отпуска, выходные,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Необходимо защитить репутацию – перед размещением задавать себе вопрос: хотел бы я, чтобы другие пользователи видели, что я загружаю? 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62568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68425"/>
          <a:ext cx="5134169" cy="8967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общении с людьми, которых пользователь не знает, ему не рекомендуется использовать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7739" y="112200"/>
        <a:ext cx="5046619" cy="809186"/>
      </dsp:txXfrm>
    </dsp:sp>
    <dsp:sp modelId="{16EDD8C8-F0E6-42BD-B941-8A9A93502850}">
      <dsp:nvSpPr>
        <dsp:cNvPr id="0" name=""/>
        <dsp:cNvSpPr/>
      </dsp:nvSpPr>
      <dsp:spPr>
        <a:xfrm>
          <a:off x="0" y="1790074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329481"/>
          <a:ext cx="5145117" cy="80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Необходимо избегать размещения фотографий в Интернете, где пользователь изображен на местности, по которой можно определить его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3263" y="1368537"/>
        <a:ext cx="5067005" cy="721960"/>
      </dsp:txXfrm>
    </dsp:sp>
    <dsp:sp modelId="{C10C7FCE-2CF1-47F7-ACCE-CFABD95E3FEC}">
      <dsp:nvSpPr>
        <dsp:cNvPr id="0" name=""/>
        <dsp:cNvSpPr/>
      </dsp:nvSpPr>
      <dsp:spPr>
        <a:xfrm>
          <a:off x="0" y="2972568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493874"/>
          <a:ext cx="5142167" cy="818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7048" y="2533814"/>
        <a:ext cx="5062287" cy="738293"/>
      </dsp:txXfrm>
    </dsp:sp>
    <dsp:sp modelId="{B7056D70-E42F-4902-A151-7371B8E58362}">
      <dsp:nvSpPr>
        <dsp:cNvPr id="0" name=""/>
        <dsp:cNvSpPr/>
      </dsp:nvSpPr>
      <dsp:spPr>
        <a:xfrm>
          <a:off x="0" y="438899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676368"/>
          <a:ext cx="5072460" cy="105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пользователя взломают, то злоумышленники получат доступ только к одному месту, а не ко всем сразу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73827" y="3727727"/>
        <a:ext cx="4969742" cy="949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Использовать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устанавливать патчи (цифровые заплатки, которые автоматически устанавливаются с целью доработки программы) и другие обновления операционной системы. Скачивать приложения только с официального сайта разработчика ОС. 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Работать на компьютере под правами пользователя, а не администратора. Это не позволит большинству вредоносных программ инсталлироваться на персональном компьютере.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5504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2505" y="77306"/>
          <a:ext cx="5050106" cy="820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Использовать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sp:txBody>
      <dsp:txXfrm>
        <a:off x="292561" y="117362"/>
        <a:ext cx="4969994" cy="740431"/>
      </dsp:txXfrm>
    </dsp:sp>
    <dsp:sp modelId="{16EDD8C8-F0E6-42BD-B941-8A9A93502850}">
      <dsp:nvSpPr>
        <dsp:cNvPr id="0" name=""/>
        <dsp:cNvSpPr/>
      </dsp:nvSpPr>
      <dsp:spPr>
        <a:xfrm>
          <a:off x="0" y="156518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2505" y="1373049"/>
          <a:ext cx="5050106" cy="634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Ограничить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83500" y="1404044"/>
        <a:ext cx="4988116" cy="572949"/>
      </dsp:txXfrm>
    </dsp:sp>
    <dsp:sp modelId="{C10C7FCE-2CF1-47F7-ACCE-CFABD95E3FEC}">
      <dsp:nvSpPr>
        <dsp:cNvPr id="0" name=""/>
        <dsp:cNvSpPr/>
      </dsp:nvSpPr>
      <dsp:spPr>
        <a:xfrm>
          <a:off x="0" y="2735718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65195" y="2483189"/>
          <a:ext cx="5038334" cy="695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Использовать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99138" y="2517132"/>
        <a:ext cx="4970448" cy="627442"/>
      </dsp:txXfrm>
    </dsp:sp>
    <dsp:sp modelId="{99DE8590-DE40-4666-9099-0CBF7910BEEC}">
      <dsp:nvSpPr>
        <dsp:cNvPr id="0" name=""/>
        <dsp:cNvSpPr/>
      </dsp:nvSpPr>
      <dsp:spPr>
        <a:xfrm>
          <a:off x="0" y="4135245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4248E-9BEE-482A-BDA2-C9D5A2EBCF0B}">
      <dsp:nvSpPr>
        <dsp:cNvPr id="0" name=""/>
        <dsp:cNvSpPr/>
      </dsp:nvSpPr>
      <dsp:spPr>
        <a:xfrm>
          <a:off x="312750" y="3653718"/>
          <a:ext cx="4988777" cy="924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открывать компьютерные файлы, полученные из ненадёжных источников. Даже те файлы, которые присылают знакомые. 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357872" y="3698840"/>
        <a:ext cx="4898533" cy="834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CFA9-0DE5-474A-9EF8-B06E981144B8}">
      <dsp:nvSpPr>
        <dsp:cNvPr id="0" name=""/>
        <dsp:cNvSpPr/>
      </dsp:nvSpPr>
      <dsp:spPr>
        <a:xfrm rot="16200000">
          <a:off x="-1883705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Не передавать свою личную информацию через общедоступные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какие-либо номера телефонов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Использовать и обновлять антивирусные программы и брандмауэр. </a:t>
          </a:r>
          <a:endParaRPr lang="ru-RU" sz="1400" kern="1200" dirty="0">
            <a:latin typeface="+mn-lt"/>
            <a:cs typeface="Arial" panose="020B0604020202020204" pitchFamily="34" charset="0"/>
          </a:endParaRPr>
        </a:p>
      </dsp:txBody>
      <dsp:txXfrm rot="5400000">
        <a:off x="739" y="1137725"/>
        <a:ext cx="1919744" cy="3413180"/>
      </dsp:txXfrm>
    </dsp:sp>
    <dsp:sp modelId="{80873CC5-5248-41DD-A42E-F40BE2F736B1}">
      <dsp:nvSpPr>
        <dsp:cNvPr id="0" name=""/>
        <dsp:cNvSpPr/>
      </dsp:nvSpPr>
      <dsp:spPr>
        <a:xfrm rot="16200000">
          <a:off x="180019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186031"/>
            <a:satOff val="1024"/>
            <a:lumOff val="12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использовать публичный WI-FI для передачи личных данных, например, для выхода в социальные сети или в электронную почту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2064463" y="1137725"/>
        <a:ext cx="1919744" cy="3413180"/>
      </dsp:txXfrm>
    </dsp:sp>
    <dsp:sp modelId="{6137E40D-1970-4001-850A-CF043B8CD952}">
      <dsp:nvSpPr>
        <dsp:cNvPr id="0" name=""/>
        <dsp:cNvSpPr/>
      </dsp:nvSpPr>
      <dsp:spPr>
        <a:xfrm rot="16200000">
          <a:off x="2244483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372061"/>
            <a:satOff val="2047"/>
            <a:lumOff val="25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Использовать только защищенное соединение через HTTPS, а не HTTP, т.е. при наборе веб-адреса вводить именно «https://»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отключить функцию «Подключение к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допускать автоматического подключения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sp:txBody>
      <dsp:txXfrm rot="5400000">
        <a:off x="4128927" y="1137725"/>
        <a:ext cx="1919744" cy="3413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791407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5153"/>
          <a:ext cx="5142167" cy="12290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Следить за своим аккаунтом. Если есть подозрение, что страница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7105" y="65150"/>
        <a:ext cx="5022173" cy="1109059"/>
      </dsp:txXfrm>
    </dsp:sp>
    <dsp:sp modelId="{16EDD8C8-F0E6-42BD-B941-8A9A93502850}">
      <dsp:nvSpPr>
        <dsp:cNvPr id="0" name=""/>
        <dsp:cNvSpPr/>
      </dsp:nvSpPr>
      <dsp:spPr>
        <a:xfrm>
          <a:off x="0" y="2733479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709407"/>
          <a:ext cx="5141797" cy="146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Использовать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6078" y="1781014"/>
        <a:ext cx="4998583" cy="1323658"/>
      </dsp:txXfrm>
    </dsp:sp>
    <dsp:sp modelId="{C10C7FCE-2CF1-47F7-ACCE-CFABD95E3FEC}">
      <dsp:nvSpPr>
        <dsp:cNvPr id="0" name=""/>
        <dsp:cNvSpPr/>
      </dsp:nvSpPr>
      <dsp:spPr>
        <a:xfrm>
          <a:off x="0" y="4275863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651479"/>
          <a:ext cx="5142167" cy="1067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Использовать сложные и разные пароли. Таким образом, если будет осуществлен взлом, то злоумышленники получат доступ только к одному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9204" y="3703575"/>
        <a:ext cx="5037975" cy="962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1157304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103269"/>
          <a:ext cx="5134169" cy="1349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осуществлен взлом страницы, то необходимо предупредить всех своих знакомых, которые добавлены в друзьях, о взломе личной страницы так как , возможно, от Вашего имени будет рассылаться спам и ссылки на </a:t>
          </a:r>
          <a:r>
            <a:rPr lang="ru-RU" sz="1600" kern="1200" dirty="0" err="1" smtClean="0">
              <a:solidFill>
                <a:schemeClr val="tx1"/>
              </a:solidFill>
            </a:rPr>
            <a:t>фишинговые</a:t>
          </a:r>
          <a:r>
            <a:rPr lang="ru-RU" sz="1600" kern="1200" dirty="0" smtClean="0">
              <a:solidFill>
                <a:schemeClr val="tx1"/>
              </a:solidFill>
            </a:rPr>
            <a:t> сайты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9828" y="169133"/>
        <a:ext cx="5002441" cy="1217507"/>
      </dsp:txXfrm>
    </dsp:sp>
    <dsp:sp modelId="{16EDD8C8-F0E6-42BD-B941-8A9A93502850}">
      <dsp:nvSpPr>
        <dsp:cNvPr id="0" name=""/>
        <dsp:cNvSpPr/>
      </dsp:nvSpPr>
      <dsp:spPr>
        <a:xfrm>
          <a:off x="0" y="2169820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769304"/>
          <a:ext cx="5145117" cy="69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Установить надежный пароль (PIN) на мобильный телефон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8169" y="1803266"/>
        <a:ext cx="5077193" cy="627791"/>
      </dsp:txXfrm>
    </dsp:sp>
    <dsp:sp modelId="{C10C7FCE-2CF1-47F7-ACCE-CFABD95E3FEC}">
      <dsp:nvSpPr>
        <dsp:cNvPr id="0" name=""/>
        <dsp:cNvSpPr/>
      </dsp:nvSpPr>
      <dsp:spPr>
        <a:xfrm>
          <a:off x="0" y="3198075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781820"/>
          <a:ext cx="5142167" cy="7114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Отключить сохранение паролей в браузере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1838" y="2816550"/>
        <a:ext cx="5072707" cy="641995"/>
      </dsp:txXfrm>
    </dsp:sp>
    <dsp:sp modelId="{B7056D70-E42F-4902-A151-7371B8E58362}">
      <dsp:nvSpPr>
        <dsp:cNvPr id="0" name=""/>
        <dsp:cNvSpPr/>
      </dsp:nvSpPr>
      <dsp:spPr>
        <a:xfrm>
          <a:off x="0" y="4429747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810075"/>
          <a:ext cx="5072460" cy="914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 открывать файлы и другие вложения в письмах даже если они пришли от друзей. Лучше уточни у них, отправляли ли они тебе эти файлы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67128" y="3854735"/>
        <a:ext cx="4983140" cy="82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C5FA-C629-4314-99D1-4EA17E67FF6F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57B5-ACFC-4572-A774-53874D564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1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57762" cy="37195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706"/>
            <a:ext cx="5437188" cy="446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0218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9EEABC-330C-4785-9224-F559594D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A3CD3CC5-CD65-47F4-A700-051579DFFF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5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6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9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3247DEB-6D13-4BB1-977F-3B48A5A7E9F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CEB-98FD-40A6-B4D8-732597D3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4452-6CBD-470D-926E-E7DF6BE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C27A-F5DB-4B66-92C5-5A59DB9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7B0-B53E-4634-884F-124C24CC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192D-954C-431F-9835-564ECDB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318-33EC-4582-919C-5E0B0BFC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8FA4-1B8C-489A-978C-81D43314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EAFA-840E-4CD3-AE42-1617DD2E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51FD-720A-49BE-B7F8-E1CDB0E4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F5F3-C497-4C31-A4F7-EF7A9FCA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9D7-C299-4C22-AFE5-750C66DA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6883-8D37-4336-8568-5C75D7F1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8506-FFB3-40F5-AD60-C2BD3088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59D-64F5-47FF-9CCF-380CC7DAB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CA2-DE92-4D28-BCB0-12A9DD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AF7B-3F43-418E-83A3-EBD0C8C1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AE-8C9C-4CDC-B4C0-5145D30A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E689-AFD8-4264-965E-B0A94DA19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3208-EB0C-4191-8C06-EFE68738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39B-B6BB-4DBF-B730-D870EE25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6E0A-7B68-4F01-866A-76565594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8664-98A1-4D53-AC36-972FE9B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484F-7DFD-4783-AE2F-C31E193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4B53-771E-4DCD-9CE1-4DFD8F5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7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44CB-0764-47EC-9F4B-5C974FD4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11C1-6476-4A99-8692-DCF1752B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6CE-E359-43EA-A2F6-454B3129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1F87-853B-4C5B-930C-4A482391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1AF-A16A-4550-A29A-2DF1F129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03EC-7154-4604-9806-AC321CB0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5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8DA-F242-4A43-AA3A-1F63ED5E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8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8535-C8D5-4A0D-90F0-EA8D74DE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247E-FF58-426E-B666-E781B46D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F65-7ED1-4545-8870-C6B22F8C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4F9D-8B76-4C87-B402-DC39FAF8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2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377D-4235-4717-B627-D3C5C0727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00D4-434D-48EF-9208-846A2AD7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7CDF-1896-4DB9-AB6A-9D11B4265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79F3-E554-4385-B833-4F4FF7F2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9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987-42DA-4AAA-BBA3-E2021E02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6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1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2F2-68AA-4EC6-B846-1209D955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9CBE-E246-4BA8-9A9C-426A06A2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148B-7D40-4912-B436-C7E11B6A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E424-6DC4-4C86-B485-4A87ACB4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DC51B1-0934-44EE-8E8E-1DEB28B5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7DB646-00ED-4C7C-9651-738C6B7D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35BEC7-71BA-4575-B1D9-10544FF0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1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4099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E8353C-F83C-4565-BEDE-67FF4D5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18" r:id="rId4"/>
    <p:sldLayoutId id="2147486124" r:id="rId5"/>
    <p:sldLayoutId id="2147486119" r:id="rId6"/>
    <p:sldLayoutId id="2147486125" r:id="rId7"/>
    <p:sldLayoutId id="2147486126" r:id="rId8"/>
    <p:sldLayoutId id="2147486127" r:id="rId9"/>
    <p:sldLayoutId id="2147486120" r:id="rId10"/>
    <p:sldLayoutId id="2147486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e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49280"/>
            <a:ext cx="6372200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Зотова Ольга Григорьевна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специалист – эксперт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по защите прав субъектов персональных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8884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формы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 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в пространстве современных цифровых технологий и пути решения проблемы</a:t>
            </a:r>
            <a:b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205" y="15910"/>
            <a:ext cx="55446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Управление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Роскомнадзора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defTabSz="933450"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по  Ростовской </a:t>
            </a:r>
          </a:p>
          <a:p>
            <a:pPr defTabSz="933450"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области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270471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Угрозы сбора персональных данных с </a:t>
            </a:r>
          </a:p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использованием КОМПЬЮТЕРНЫХ ВИРУСОВ </a:t>
            </a:r>
          </a:p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и пути их решения</a:t>
            </a:r>
          </a:p>
          <a:p>
            <a:pPr>
              <a:buClrTx/>
              <a:buFontTx/>
              <a:buNone/>
              <a:defRPr/>
            </a:pP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icrosoft YaHei" charset="-122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4055147"/>
              </p:ext>
            </p:extLst>
          </p:nvPr>
        </p:nvGraphicFramePr>
        <p:xfrm>
          <a:off x="3491880" y="1268760"/>
          <a:ext cx="5303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48440" y="1827076"/>
            <a:ext cx="3264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/>
                <a:sym typeface="Arial"/>
              </a:rPr>
              <a:t>Методы защиты от вредоносных программ</a:t>
            </a:r>
          </a:p>
        </p:txBody>
      </p:sp>
      <p:pic>
        <p:nvPicPr>
          <p:cNvPr id="7" name="Picture 2" descr="C:\Users\я\Desktop\istockphoto-170617403-1024x1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9" y="3645024"/>
            <a:ext cx="3598718" cy="2399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0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99592" y="116632"/>
            <a:ext cx="7870329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Угроза безопасности ПД при</a:t>
            </a:r>
          </a:p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ИСПОЛЬЗОВАНИИ СЕТЕЙ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WI-FI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13626346"/>
              </p:ext>
            </p:extLst>
          </p:nvPr>
        </p:nvGraphicFramePr>
        <p:xfrm>
          <a:off x="2915816" y="1052736"/>
          <a:ext cx="60486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1196752"/>
            <a:ext cx="2284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 помощью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WI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можно получить бесплатный интернет-доступ в общественных местах: кафе, отелях, торговых центрах и аэропортах.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Это является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отличной возможностью выхода в Интернет. Но многие эксперты считают, что общедоступные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Wi-­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сети не являются безопасными.</a:t>
            </a:r>
          </a:p>
        </p:txBody>
      </p:sp>
      <p:pic>
        <p:nvPicPr>
          <p:cNvPr id="22530" name="Picture 2" descr="https://7.allegroimg.com/s1440/03cb78/f0bed00d497fa1ec85a2580e69a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2088232" cy="146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609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Угроза ФИШИНГА ИЛИ КРАЖА </a:t>
            </a:r>
          </a:p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персональных данных и пути решения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326524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674020"/>
            <a:ext cx="326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Главная цель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- вида Интернет-мошенничества, состоит в получении конфиденциальных данных пользователей — логинов и паролей. На английском языке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phishing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читается как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(от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рыбная ловля,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password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пароль)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652" y="3717032"/>
            <a:ext cx="2933697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995" y="4162703"/>
            <a:ext cx="1591009" cy="19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11049945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323" y="1357313"/>
            <a:ext cx="2070118" cy="4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7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cs typeface="Arial" charset="0"/>
              </a:rPr>
              <a:t/>
            </a:r>
            <a:br>
              <a:rPr lang="ru-RU" sz="5400" b="1" dirty="0" smtClean="0"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-60050"/>
            <a:ext cx="8715436" cy="1224136"/>
          </a:xfrm>
          <a:effectLst/>
        </p:spPr>
        <p:txBody>
          <a:bodyPr>
            <a:normAutofit/>
          </a:bodyPr>
          <a:lstStyle/>
          <a:p>
            <a:pPr algn="ctr" defTabSz="93345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3345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 Ростовской области</a:t>
            </a:r>
          </a:p>
          <a:p>
            <a:pPr indent="457200">
              <a:defRPr/>
            </a:pPr>
            <a:endParaRPr lang="ru-RU" sz="2800" b="1" dirty="0" smtClean="0"/>
          </a:p>
          <a:p>
            <a:pPr indent="457200">
              <a:defRPr/>
            </a:pPr>
            <a:endParaRPr lang="ru-RU" sz="2800" b="1" dirty="0" smtClean="0"/>
          </a:p>
          <a:p>
            <a:pPr indent="457200">
              <a:defRPr/>
            </a:pPr>
            <a:endParaRPr lang="ru-RU" sz="2800" b="1" dirty="0" smtClean="0"/>
          </a:p>
          <a:p>
            <a:pPr indent="457200">
              <a:buNone/>
              <a:defRPr/>
            </a:pPr>
            <a:endParaRPr lang="ru-RU" sz="2800" b="1" dirty="0" smtClean="0"/>
          </a:p>
          <a:p>
            <a:pPr indent="457200">
              <a:buNone/>
              <a:defRPr/>
            </a:pP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87972" y="22885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Красноченко\Pictures\РК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6" y="4149080"/>
            <a:ext cx="2321667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1568" y="4778112"/>
            <a:ext cx="564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(863) 285-08-67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485998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61.роскомнадзор.рф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rkn.gov.ru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65742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5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altLang="ru-RU" sz="4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190" y="332656"/>
            <a:ext cx="54726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Понятие персональных данных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94928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Федеральный закон от 27.07.2006 № 152-ФЗ </a:t>
            </a:r>
          </a:p>
          <a:p>
            <a:pPr marL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5" name="Picture 2" descr="C:\Users\Красноченко\Desktop\В презентацию\1_3_1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0" y="1608981"/>
            <a:ext cx="2429802" cy="3539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727112" y="1484784"/>
            <a:ext cx="61793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Персональные данные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любая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информация, относящаяся прямо или 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косвенно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определённому или определяемому физическому лицу (субъекту персональных данных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9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Персональные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данные, разрешенные субъектом персональных данных для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распространения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персональные данные, доступ неограниченного круга лиц к которым предоставлен субъектом персональных данных путем дачи согласия на обработку персональных данных, разрешенных субъектом персональных данных для распространения в порядке, предусмотренном настоящим Федеральным законом;</a:t>
            </a:r>
            <a:endParaRPr lang="ru-RU" sz="19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3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912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Значительный объем </a:t>
            </a:r>
            <a:r>
              <a:rPr lang="ru-RU" sz="25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персональных данных в интернете </a:t>
            </a:r>
            <a:r>
              <a:rPr lang="ru-RU" sz="2500" b="1" kern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содержат:</a:t>
            </a:r>
            <a:endParaRPr lang="ru-RU" sz="25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484784"/>
            <a:ext cx="4488433" cy="2448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Видеохостинги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серверы</a:t>
            </a:r>
          </a:p>
          <a:p>
            <a:pPr>
              <a:lnSpc>
                <a:spcPct val="12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Блоги</a:t>
            </a:r>
          </a:p>
          <a:p>
            <a:pPr>
              <a:lnSpc>
                <a:spcPct val="220000"/>
              </a:lnSpc>
              <a:buFont typeface="Wingdings 2" pitchFamily="18" charset="2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3456998"/>
            <a:ext cx="2760242" cy="154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0" y="5563294"/>
            <a:ext cx="3867894" cy="77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48" y="4411656"/>
            <a:ext cx="2761109" cy="144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51920" y="220486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Наибольший объем персональных данных содержат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сети: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92" y="3107821"/>
            <a:ext cx="3528392" cy="2455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35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Угроза конфиденциальности</a:t>
            </a:r>
          </a:p>
          <a:p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пароля аккаунта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Нарушение конфиденциальности влечет: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взлом профилей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кража персональных данных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мошенничество и обман в сети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кибербуллинг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1484784"/>
            <a:ext cx="1872208" cy="1405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4361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Примерно у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трети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пользователей установлен свободный доступ к общей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информации (она может включать в себя такие сведения, как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возраст, учебное заведение, интересы, хобби и т.д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.),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каждый шестой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ребенок открывает косвенную контактную информацию (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ссылку на свой сайт,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скайп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аккаунты в других социальных сетях и т.д.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10" y="3573016"/>
            <a:ext cx="4335855" cy="212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55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827584" y="134095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defRPr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Пути решения угроз в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СОЦИАЛЬНЫХ СЕТЯХ</a:t>
            </a:r>
          </a:p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 при обработке персональных данных  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3930772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517333"/>
            <a:ext cx="32646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Социальная сеть - это сайт, который предоставляет возможность людям осуществлять общение между собой в интернете.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намерениями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295" y="4496164"/>
            <a:ext cx="1029002" cy="1022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639" y="5162348"/>
            <a:ext cx="1514764" cy="1515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5009" y="5470607"/>
            <a:ext cx="1206741" cy="12076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3265" y="4941168"/>
            <a:ext cx="805114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34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14400" y="116632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Пути решения угроз в СОЦИАЛЬНЫХ СЕТЯХ</a:t>
            </a:r>
          </a:p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 при обработке персональных данных  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6688070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29741" y="1676400"/>
            <a:ext cx="3264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Многие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728" y="4949121"/>
            <a:ext cx="806150" cy="801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41" y="5470793"/>
            <a:ext cx="1386137" cy="13872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36175" y="5660466"/>
            <a:ext cx="1063617" cy="1064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79007" y="5349836"/>
            <a:ext cx="842199" cy="8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4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9998"/>
            <a:ext cx="5947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Кибербулинга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размещении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персональных данных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сетях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Санкт-Петербург  и Ростов-на-Дону – лидеры по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кибербуллингу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России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Жертвой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буллинга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становится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6-й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пользователь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социальной сети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(14%)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00573858"/>
              </p:ext>
            </p:extLst>
          </p:nvPr>
        </p:nvGraphicFramePr>
        <p:xfrm>
          <a:off x="539552" y="2636912"/>
          <a:ext cx="49685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20072" y="2741314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 делать:</a:t>
            </a:r>
          </a:p>
          <a:p>
            <a:pPr marL="342900" indent="-342900" algn="ctr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Обратиться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компетентные органы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Сохранять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доказательства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(снимки экранов, с датой и временем сообщений, аудио и видео информацию при наличии)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Blip>
                <a:blip r:embed="rId2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Настроить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приватность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страниц</a:t>
            </a:r>
          </a:p>
          <a:p>
            <a:pPr marL="342900" indent="-342900">
              <a:buBlip>
                <a:blip r:embed="rId2"/>
              </a:buBlip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Угроза Интернет сервисов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GetContact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Пользователь предоставляет доступ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 всем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своим данным и данным третьих лиц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053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Контакты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E-mail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Аккаунты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соцсетей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Blip>
                <a:blip r:embed="rId2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Записи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разговоров 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Фото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адреса</a:t>
            </a:r>
          </a:p>
        </p:txBody>
      </p:sp>
      <p:pic>
        <p:nvPicPr>
          <p:cNvPr id="5" name="Picture 3" descr="G:\Для презентации\getcontacte-permissions-571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6" y="2204864"/>
            <a:ext cx="2458044" cy="44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Для презентации\getcontact-collects-personal-data-featured-1024x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974814" cy="26084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Угрозы сбора персональных данных с </a:t>
            </a:r>
          </a:p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использованием КОМПЬЮТЕРНЫХ ВИРУСОВ </a:t>
            </a:r>
          </a:p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и пути их решения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4977820"/>
              </p:ext>
            </p:extLst>
          </p:nvPr>
        </p:nvGraphicFramePr>
        <p:xfrm>
          <a:off x="3563888" y="1268760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07503" y="1413352"/>
            <a:ext cx="34806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Компьютерный вирус -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разновидность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компьютерных программ, отличительной особенностью которой является способность к размножению (копированию).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дополнение к этому, вирусы могут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повредить, скопировать, предоставить доступ к персональным данным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или полностью уничтожить все файлы 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 персональные данные. А также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повредить или даже уничтожить операционную систему со всеми файлами в целом.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26" name="Picture 2" descr="C:\Users\я\Desktop\istockphoto-170617403-1024x1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8" y="5229200"/>
            <a:ext cx="2302903" cy="1535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5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</TotalTime>
  <Words>1162</Words>
  <Application>Microsoft Office PowerPoint</Application>
  <PresentationFormat>Экран (4:3)</PresentationFormat>
  <Paragraphs>125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2_Тема Office</vt:lpstr>
      <vt:lpstr>3_Тема Office</vt:lpstr>
      <vt:lpstr>5_Тема Office</vt:lpstr>
      <vt:lpstr>6_Тема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«Исполнение законодательства в области обработки персональных данных»</dc:title>
  <dc:creator>Saprikina</dc:creator>
  <cp:lastModifiedBy>Ольга Г. Зотова</cp:lastModifiedBy>
  <cp:revision>279</cp:revision>
  <cp:lastPrinted>2018-03-28T02:13:15Z</cp:lastPrinted>
  <dcterms:created xsi:type="dcterms:W3CDTF">2011-08-08T08:54:32Z</dcterms:created>
  <dcterms:modified xsi:type="dcterms:W3CDTF">2021-12-10T05:27:22Z</dcterms:modified>
</cp:coreProperties>
</file>