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59" r:id="rId5"/>
    <p:sldId id="258" r:id="rId6"/>
    <p:sldId id="260" r:id="rId7"/>
    <p:sldId id="276" r:id="rId8"/>
    <p:sldId id="267" r:id="rId9"/>
    <p:sldId id="277" r:id="rId10"/>
    <p:sldId id="278" r:id="rId11"/>
    <p:sldId id="279" r:id="rId12"/>
    <p:sldId id="280" r:id="rId13"/>
    <p:sldId id="281" r:id="rId14"/>
    <p:sldId id="282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D610"/>
    <a:srgbClr val="190504"/>
    <a:srgbClr val="DDC79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8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2017" y="374072"/>
            <a:ext cx="6297770" cy="3408219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ln w="9525">
                  <a:solidFill>
                    <a:srgbClr val="010824"/>
                  </a:solidFill>
                </a:ln>
                <a:solidFill>
                  <a:srgbClr val="FF0000"/>
                </a:solidFill>
                <a:latin typeface="Bookman Old Style" pitchFamily="18" charset="0"/>
                <a:cs typeface="Arial" panose="020B0604020202020204" pitchFamily="34" charset="0"/>
              </a:rPr>
              <a:t>Волшебный мир оригами</a:t>
            </a:r>
          </a:p>
        </p:txBody>
      </p:sp>
    </p:spTree>
    <p:extLst>
      <p:ext uri="{BB962C8B-B14F-4D97-AF65-F5344CB8AC3E}">
        <p14:creationId xmlns="" xmlns:p14="http://schemas.microsoft.com/office/powerpoint/2010/main" val="10199751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           6.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           Снова переворачиваем</a:t>
            </a:r>
            <a:b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           и сгибаем снизу треугольник</a:t>
            </a: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7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. Сгибаем снизу, заворачивая часть листа в прямоугольник.</a:t>
            </a:r>
          </a:p>
          <a:p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5" name="Содержимое 4" descr="http://sbcs11.babysfera.ru/8/f/8/8/6353_dsc00080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1327" y="1738241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bcs13.babysfera.ru/4/f/b/5/6353_dsc0008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3180" y="3051753"/>
            <a:ext cx="286004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8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  <a:t>Правую и левую части заготовки сгибаем по направлению друг к другу.</a:t>
            </a:r>
            <a:endParaRPr lang="ru-RU" sz="22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http://sbcs13.babysfera.ru/4/f/f/1/6353_dsc00082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7182" y="1904494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http://sbcs13.babysfera.ru/8/f/c/c/6353_dsc00083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65173" y="340078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Bookman Old Style" pitchFamily="18" charset="0"/>
              </a:rPr>
              <a:t>          9.</a:t>
            </a:r>
            <a: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Bookman Old Style" pitchFamily="18" charset="0"/>
              </a:rPr>
              <a:t>Одну часть вставляем в другую. Лучше их склеить.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http://sbcs13.babysfera.ru/a/1/8/d/6353_urok2-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2722" y="1899276"/>
            <a:ext cx="7587095" cy="22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392835"/>
            <a:ext cx="7005203" cy="1740765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10.</a:t>
            </a:r>
            <a: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Вот что получилось,</a:t>
            </a:r>
            <a:b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> вид - сзади.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ru-RU" sz="2200" dirty="0" smtClean="0">
                <a:solidFill>
                  <a:srgbClr val="FF0000"/>
                </a:solidFill>
                <a:latin typeface="Bookman Old Style" pitchFamily="18" charset="0"/>
              </a:rPr>
              <a:t>11.</a:t>
            </a:r>
            <a:r>
              <a:rPr lang="ru-RU" sz="2200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Bookman Old Style" pitchFamily="18" charset="0"/>
              </a:rPr>
              <a:t>                                А вот выглядит наша </a:t>
            </a:r>
            <a:br>
              <a:rPr lang="ru-RU" sz="22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Bookman Old Style" pitchFamily="18" charset="0"/>
              </a:rPr>
              <a:t>                                будущая   куколка      спереди.                                        .</a:t>
            </a:r>
            <a:br>
              <a:rPr lang="ru-RU" sz="2200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lang="ru-RU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http://sbcs13.babysfera.ru/4/f/3/d/6353_dsc00087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3109" y="3359222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bcs11.babysfera.ru/4/e/6/9/6353_dsc0008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60373" y="1946059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bcs11.babysfera.ru/7/d/d/0/6353_dsc00103.jpg"/>
          <p:cNvPicPr>
            <a:picLocks noGrp="1"/>
          </p:cNvPicPr>
          <p:nvPr>
            <p:ph idx="1"/>
          </p:nvPr>
        </p:nvPicPr>
        <p:blipFill>
          <a:blip r:embed="rId2"/>
          <a:srcRect l="20909" t="11337" r="16545"/>
          <a:stretch>
            <a:fillRect/>
          </a:stretch>
        </p:blipFill>
        <p:spPr bwMode="auto">
          <a:xfrm>
            <a:off x="1524000" y="1690255"/>
            <a:ext cx="1787236" cy="206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bcs11.babysfera.ru/b/0/b/5/6353_dsc00071.jpg"/>
          <p:cNvPicPr/>
          <p:nvPr/>
        </p:nvPicPr>
        <p:blipFill>
          <a:blip r:embed="rId3"/>
          <a:srcRect l="12805" r="10173"/>
          <a:stretch>
            <a:fillRect/>
          </a:stretch>
        </p:blipFill>
        <p:spPr bwMode="auto">
          <a:xfrm>
            <a:off x="6650182" y="1763280"/>
            <a:ext cx="220287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bcs13.babysfera.ru/d/0/b/b/6353_urok2-mysh.jpg"/>
          <p:cNvPicPr/>
          <p:nvPr/>
        </p:nvPicPr>
        <p:blipFill>
          <a:blip r:embed="rId4"/>
          <a:srcRect l="49375" r="6276"/>
          <a:stretch>
            <a:fillRect/>
          </a:stretch>
        </p:blipFill>
        <p:spPr bwMode="auto">
          <a:xfrm>
            <a:off x="3976254" y="1707861"/>
            <a:ext cx="1967346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9041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До свидания! </a:t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Продолжайте мастерить и фантазировать вместе со своими детьми.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C:\Users\Марина\Desktop\Origami-crane-1024x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468" y="3467593"/>
            <a:ext cx="3832964" cy="2131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Мастер-класс </a:t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«Изготовление сказочных персонажей в технике оригами»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95745"/>
            <a:ext cx="7886700" cy="5581218"/>
          </a:xfrm>
        </p:spPr>
        <p:txBody>
          <a:bodyPr/>
          <a:lstStyle/>
          <a:p>
            <a:pPr algn="ctr"/>
            <a:r>
              <a:rPr lang="ru-RU" dirty="0" smtClean="0"/>
              <a:t>Воспитатель высшей категории Щекунских Марина Лукьяновна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6828" y="475962"/>
            <a:ext cx="6876121" cy="8218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21069" y="385483"/>
            <a:ext cx="6994281" cy="174811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  <a:t>Давно смотрю влюбленными глазами. </a:t>
            </a:r>
            <a:b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  <a:t>На древнее искусство - Оригами. </a:t>
            </a:r>
            <a:b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  <a:t>Здесь не нужны волшебники и маги, 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  <a:t>    Здесь нечего особенно   мудрить, </a:t>
            </a:r>
            <a:b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  <a:t>А нужно просто взять листок бумаги </a:t>
            </a:r>
            <a:b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  <a:t>И постараться что-нибудь сложить.   </a:t>
            </a:r>
            <a:br>
              <a:rPr lang="ru-RU" sz="33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300" b="1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                                       </a:t>
            </a:r>
            <a:r>
              <a:rPr lang="ru-RU" b="1" dirty="0" err="1" smtClean="0">
                <a:solidFill>
                  <a:srgbClr val="FF0000"/>
                </a:solidFill>
                <a:latin typeface="Bookman Old Style" pitchFamily="18" charset="0"/>
              </a:rPr>
              <a:t>Долидудо</a:t>
            </a: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  Т.А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G:\мастер класс\12-3[1].jpg"/>
          <p:cNvPicPr>
            <a:picLocks noChangeAspect="1" noChangeArrowheads="1"/>
          </p:cNvPicPr>
          <p:nvPr/>
        </p:nvPicPr>
        <p:blipFill>
          <a:blip r:embed="rId2"/>
          <a:srcRect l="58402" t="77828" r="14463" b="3384"/>
          <a:stretch>
            <a:fillRect/>
          </a:stretch>
        </p:blipFill>
        <p:spPr bwMode="auto">
          <a:xfrm>
            <a:off x="6650181" y="4735724"/>
            <a:ext cx="1939637" cy="1831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G:\мастер класс\1459021951_1-y[1].jpg"/>
          <p:cNvPicPr>
            <a:picLocks noChangeAspect="1" noChangeArrowheads="1"/>
          </p:cNvPicPr>
          <p:nvPr/>
        </p:nvPicPr>
        <p:blipFill>
          <a:blip r:embed="rId3"/>
          <a:srcRect l="82351" t="42494" r="1850" b="6778"/>
          <a:stretch>
            <a:fillRect/>
          </a:stretch>
        </p:blipFill>
        <p:spPr bwMode="auto">
          <a:xfrm rot="20769004">
            <a:off x="1399309" y="3075709"/>
            <a:ext cx="1343891" cy="2064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1" name="Picture 7" descr="G:\мастер класс\terre-renard[1].jpg"/>
          <p:cNvPicPr>
            <a:picLocks noChangeAspect="1" noChangeArrowheads="1"/>
          </p:cNvPicPr>
          <p:nvPr/>
        </p:nvPicPr>
        <p:blipFill>
          <a:blip r:embed="rId4"/>
          <a:srcRect l="66820" t="52844" r="1247" b="5556"/>
          <a:stretch>
            <a:fillRect/>
          </a:stretch>
        </p:blipFill>
        <p:spPr bwMode="auto">
          <a:xfrm>
            <a:off x="3269675" y="1787237"/>
            <a:ext cx="1299728" cy="2189018"/>
          </a:xfrm>
          <a:prstGeom prst="rect">
            <a:avLst/>
          </a:prstGeom>
          <a:noFill/>
        </p:spPr>
      </p:pic>
      <p:pic>
        <p:nvPicPr>
          <p:cNvPr id="1032" name="Picture 8" descr="G:\мастер класс\mouse2[1].jpg"/>
          <p:cNvPicPr>
            <a:picLocks noChangeAspect="1" noChangeArrowheads="1"/>
          </p:cNvPicPr>
          <p:nvPr/>
        </p:nvPicPr>
        <p:blipFill>
          <a:blip r:embed="rId5"/>
          <a:srcRect l="57500" t="77226" r="3312" b="3525"/>
          <a:stretch>
            <a:fillRect/>
          </a:stretch>
        </p:blipFill>
        <p:spPr bwMode="auto">
          <a:xfrm>
            <a:off x="6650182" y="2272146"/>
            <a:ext cx="1967345" cy="1233054"/>
          </a:xfrm>
          <a:prstGeom prst="rect">
            <a:avLst/>
          </a:prstGeom>
          <a:noFill/>
        </p:spPr>
      </p:pic>
      <p:pic>
        <p:nvPicPr>
          <p:cNvPr id="1033" name="Picture 9" descr="G:\мастер класс\img32[1].jpg"/>
          <p:cNvPicPr>
            <a:picLocks noChangeAspect="1" noChangeArrowheads="1"/>
          </p:cNvPicPr>
          <p:nvPr/>
        </p:nvPicPr>
        <p:blipFill>
          <a:blip r:embed="rId6"/>
          <a:srcRect l="65682" t="70795" r="13011" b="4432"/>
          <a:stretch>
            <a:fillRect/>
          </a:stretch>
        </p:blipFill>
        <p:spPr bwMode="auto">
          <a:xfrm rot="20700253">
            <a:off x="3269672" y="5149517"/>
            <a:ext cx="1731818" cy="1510145"/>
          </a:xfrm>
          <a:prstGeom prst="rect">
            <a:avLst/>
          </a:prstGeom>
          <a:noFill/>
        </p:spPr>
      </p:pic>
      <p:pic>
        <p:nvPicPr>
          <p:cNvPr id="1034" name="Picture 10" descr="G:\мастер класс\img19[1].jpg"/>
          <p:cNvPicPr>
            <a:picLocks noChangeAspect="1" noChangeArrowheads="1"/>
          </p:cNvPicPr>
          <p:nvPr/>
        </p:nvPicPr>
        <p:blipFill>
          <a:blip r:embed="rId7"/>
          <a:srcRect l="60606" t="62424" r="23637" b="13737"/>
          <a:stretch>
            <a:fillRect/>
          </a:stretch>
        </p:blipFill>
        <p:spPr bwMode="auto">
          <a:xfrm>
            <a:off x="4793671" y="3186545"/>
            <a:ext cx="1440874" cy="163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80281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14725" cy="4608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 Цель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b="1" dirty="0" smtClean="0"/>
              <a:t>      </a:t>
            </a:r>
            <a:r>
              <a:rPr lang="ru-RU" sz="2000" b="1" dirty="0" smtClean="0"/>
              <a:t>Создание условий для расширения знаний педагогов в вопросах    использования техники оригами в творческой деятельности детей.</a:t>
            </a:r>
            <a:br>
              <a:rPr lang="ru-RU" sz="20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Задачи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000" b="1" dirty="0" smtClean="0"/>
              <a:t>1. Познакомить педагогов с приемами техники оригами на примере выполнения работы (изготовление реквизита в технике оригами для показа настольного (или пальчикового) театра "Теремок".</a:t>
            </a:r>
            <a:br>
              <a:rPr lang="ru-RU" sz="2000" b="1" dirty="0" smtClean="0"/>
            </a:br>
            <a:r>
              <a:rPr lang="ru-RU" sz="2000" b="1" dirty="0" smtClean="0"/>
              <a:t>2. Донести до педагогов важность использования методов техники оригами в развитии образного мышления, чувственного восприятия, творчества детей.</a:t>
            </a:r>
            <a:br>
              <a:rPr lang="ru-RU" sz="2000" b="1" dirty="0" smtClean="0"/>
            </a:br>
            <a:r>
              <a:rPr lang="ru-RU" sz="2000" b="1" dirty="0" smtClean="0"/>
              <a:t>3. Рассмотреть </a:t>
            </a:r>
            <a:r>
              <a:rPr lang="ru-RU" sz="2000" b="1" i="1" dirty="0" smtClean="0"/>
              <a:t>«оригами»</a:t>
            </a:r>
            <a:r>
              <a:rPr lang="ru-RU" sz="2000" b="1" dirty="0" smtClean="0"/>
              <a:t> как один из видов искусства и его значение для развития ребенка.</a:t>
            </a:r>
            <a:br>
              <a:rPr lang="ru-RU" sz="2000" b="1" dirty="0" smtClean="0"/>
            </a:br>
            <a:r>
              <a:rPr lang="ru-RU" sz="2000" b="1" dirty="0" smtClean="0"/>
              <a:t>4. Создать условия для плодотворной творческой деятельности участников мастер-класса.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132" y="365125"/>
            <a:ext cx="7450667" cy="60079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Маг, что придумал бумагу цветную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Красную, желтую и </a:t>
            </a:r>
            <a:r>
              <a:rPr lang="ru-RU" sz="2400" b="1" dirty="0" err="1" smtClean="0">
                <a:solidFill>
                  <a:srgbClr val="002060"/>
                </a:solidFill>
              </a:rPr>
              <a:t>голубую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Верил, наверно, что могут ребята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Сделать фигурки из разных квадратов.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Эти фигурки на всем белом свете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Знали лишь только японские дети.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Символом мира стал белый журавлик,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Символом счастья – бумажный кораблик.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Сказочных бабочек, </a:t>
            </a:r>
            <a:r>
              <a:rPr lang="ru-RU" sz="2400" b="1" dirty="0" err="1" smtClean="0">
                <a:solidFill>
                  <a:srgbClr val="002060"/>
                </a:solidFill>
              </a:rPr>
              <a:t>розовых</a:t>
            </a:r>
            <a:r>
              <a:rPr lang="ru-RU" sz="2400" b="1" dirty="0" smtClean="0">
                <a:solidFill>
                  <a:srgbClr val="002060"/>
                </a:solidFill>
              </a:rPr>
              <a:t> зайцев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Выполнить можно при помощи пальцев.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Я предлагаю попробовать с вами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Выучить технику </a:t>
            </a:r>
            <a:r>
              <a:rPr lang="ru-RU" sz="2400" b="1" i="1" dirty="0" smtClean="0">
                <a:solidFill>
                  <a:srgbClr val="002060"/>
                </a:solidFill>
              </a:rPr>
              <a:t>«оригами»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95600" y="3894667"/>
            <a:ext cx="5975838" cy="200497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38" y="342900"/>
            <a:ext cx="6959112" cy="6031523"/>
          </a:xfrm>
        </p:spPr>
        <p:txBody>
          <a:bodyPr>
            <a:normAutofit fontScale="90000"/>
          </a:bodyPr>
          <a:lstStyle/>
          <a:p>
            <a:pPr marL="457200" indent="-457200">
              <a:buClr>
                <a:srgbClr val="FF0000"/>
              </a:buClr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68036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Нам понадобятся: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набор разноцветной бумаги,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фломастеры,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клей,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ножницы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Техника 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Всего 12 шагов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и получаем заготовку для будущих  </a:t>
            </a:r>
            <a:r>
              <a:rPr lang="ru-RU" sz="2400" dirty="0" smtClean="0">
                <a:solidFill>
                  <a:srgbClr val="0070C0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ышки, Лягушки, Зайчика,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Лисички, Волка и Медведя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74618"/>
            <a:ext cx="78867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sbcs12.babysfera.ru/7/b/4/0/6353_dsc00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6307" y="3411971"/>
            <a:ext cx="286004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bcs12.babysfera.ru/3/4/3/c/6353_dsc0003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798" y="3411970"/>
            <a:ext cx="286004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717964" y="-1"/>
            <a:ext cx="657789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EF403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0217B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Берем лист цветной бумаги формата А4, складываем его пополам.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0217B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Отрезаем половину.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0217B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0217B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Из получившейся половины листа вырезаем квадрат.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EF403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50217B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Складываем квадрат, намечаем диагонали.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3154210" cy="6494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bcs12.babysfera.ru/7/0/c/c/6353_dsc0007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621" y="183861"/>
            <a:ext cx="2860040" cy="213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sbcs11.babysfera.ru/b/0/7/9/6353_dsc0007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0853" y="2359026"/>
            <a:ext cx="2860040" cy="213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sbcs12.babysfera.ru/7/0/0/0/6353_dsc0007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960" y="4537941"/>
            <a:ext cx="2860040" cy="213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644439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EF4036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EF4036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EF4036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0217B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.Три угла складываем к центру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         </a:t>
            </a:r>
            <a:b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           4</a:t>
            </a:r>
            <a:r>
              <a:rPr lang="ru-RU" sz="2000" b="1" dirty="0" smtClean="0">
                <a:latin typeface="Bookman Old Style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Переворачиваем                   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                                         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r>
              <a:rPr lang="ru-RU" sz="2000" b="1" dirty="0" smtClean="0"/>
              <a:t>.  </a:t>
            </a:r>
            <a:r>
              <a:rPr lang="ru-RU" sz="2000" b="1" dirty="0" smtClean="0">
                <a:solidFill>
                  <a:srgbClr val="002060"/>
                </a:solidFill>
              </a:rPr>
              <a:t>Снизу два прямых угла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                                                                                          складываем к центру.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sbcs11.babysfera.ru/b/0/3/d/6353_dsc000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289" y="1195244"/>
            <a:ext cx="286004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sbcs11.babysfera.ru/b/1/6/9/6353_dsc0007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67796" y="1516567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bcs13.babysfera.ru/7/1/5/4/6353_dsc0007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4234" y="3883025"/>
            <a:ext cx="286004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70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Волшебный мир оригами</vt:lpstr>
      <vt:lpstr>        Мастер-класс  «Изготовление сказочных персонажей в технике оригами»</vt:lpstr>
      <vt:lpstr>  </vt:lpstr>
      <vt:lpstr>  Цель:       Создание условий для расширения знаний педагогов в вопросах    использования техники оригами в творческой деятельности детей.          Задачи: 1. Познакомить педагогов с приемами техники оригами на примере выполнения работы (изготовление реквизита в технике оригами для показа настольного (или пальчикового) театра "Теремок". 2. Донести до педагогов важность использования методов техники оригами в развитии образного мышления, чувственного восприятия, творчества детей. 3. Рассмотреть «оригами» как один из видов искусства и его значение для развития ребенка. 4. Создать условия для плодотворной творческой деятельности участников мастер-класса.</vt:lpstr>
      <vt:lpstr>          Маг, что придумал бумагу цветную Красную, желтую и голубую, Верил, наверно, что могут ребята Сделать фигурки из разных квадратов. Эти фигурки на всем белом свете Знали лишь только японские дети. Символом мира стал белый журавлик, Символом счастья – бумажный кораблик. Сказочных бабочек, розовых зайцев Выполнить можно при помощи пальцев. Я предлагаю попробовать с вами Выучить технику «оригами».            </vt:lpstr>
      <vt:lpstr>                    </vt:lpstr>
      <vt:lpstr>Слайд 7</vt:lpstr>
      <vt:lpstr>        </vt:lpstr>
      <vt:lpstr>                       4. Переворачиваем                                                                                                               5.  Снизу два прямых угла                                                                                            складываем к центру. </vt:lpstr>
      <vt:lpstr>            6.            Снова переворачиваем            и сгибаем снизу треугольник</vt:lpstr>
      <vt:lpstr>   8. Правую и левую части заготовки сгибаем по направлению друг к другу.</vt:lpstr>
      <vt:lpstr>          9. Одну часть вставляем в другую. Лучше их склеить. </vt:lpstr>
      <vt:lpstr>10. Вот что получилось,  вид - сзади.                                                   11.                                 А вот выглядит наша                                  будущая   куколка      спереди.                                        .  </vt:lpstr>
      <vt:lpstr>Слайд 14</vt:lpstr>
      <vt:lpstr>До свидания!   Продолжайте мастерить и фантазировать вместе со своими детьми.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Марина</cp:lastModifiedBy>
  <cp:revision>94</cp:revision>
  <dcterms:created xsi:type="dcterms:W3CDTF">2015-09-22T12:08:41Z</dcterms:created>
  <dcterms:modified xsi:type="dcterms:W3CDTF">2018-02-12T12:32:53Z</dcterms:modified>
</cp:coreProperties>
</file>