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2292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539552"/>
            <a:ext cx="5638800" cy="828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1259632"/>
            <a:ext cx="51466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696" y="1691680"/>
            <a:ext cx="5087938" cy="54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736" y="1619672"/>
            <a:ext cx="4932363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1187624"/>
            <a:ext cx="5330825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752" y="2123728"/>
            <a:ext cx="50292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720" y="1475656"/>
            <a:ext cx="5389563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1043608"/>
            <a:ext cx="5762846" cy="72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683568"/>
            <a:ext cx="6057514" cy="781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683568"/>
            <a:ext cx="6088433" cy="76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1043608"/>
            <a:ext cx="6297287" cy="7425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1259632"/>
            <a:ext cx="5654754" cy="748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1187624"/>
            <a:ext cx="5146675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784" y="2411760"/>
            <a:ext cx="4668838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28" y="1475656"/>
            <a:ext cx="4873625" cy="612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Franklin Gothic Book</vt:lpstr>
      <vt:lpstr>Franklin Gothic Medium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HP</cp:lastModifiedBy>
  <cp:revision>3</cp:revision>
  <dcterms:created xsi:type="dcterms:W3CDTF">2018-02-28T10:56:36Z</dcterms:created>
  <dcterms:modified xsi:type="dcterms:W3CDTF">2019-03-22T20:01:58Z</dcterms:modified>
</cp:coreProperties>
</file>