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9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5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2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7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5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8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5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0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2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0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48AF-FE13-4251-940E-F4BF463A71D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A534-3F6C-4B18-A056-D5E6B1BE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3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2;&#1083;&#1072;&#1089;&#1089;&#1085;&#1099;&#1081;%20&#1095;&#1072;&#1089;%201%20&#1089;&#1077;&#1085;&#1090;&#1103;&#1073;&#1088;&#1103;\&#1053;&#1077;&#1087;&#1086;&#1089;&#1077;&#1076;&#1099;%20-%20&#1041;&#1099;&#1090;&#1100;%20&#1095;&#1077;&#1083;&#1086;&#1074;&#1077;&#1082;&#1086;&#1084;%20(www.hotplayer.ru).mp3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8282" y="214290"/>
            <a:ext cx="8786875" cy="1752600"/>
          </a:xfrm>
        </p:spPr>
        <p:txBody>
          <a:bodyPr>
            <a:noAutofit/>
          </a:bodyPr>
          <a:lstStyle/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«2021 год – Год науки и технологий в России»</a:t>
            </a:r>
          </a:p>
        </p:txBody>
      </p:sp>
      <p:pic>
        <p:nvPicPr>
          <p:cNvPr id="4" name="Picture 4" descr="https://1.bp.blogspot.com/-ljHZytvQY3Q/YACTRMqRiXI/AAAAAAAAUIs/gaO6kWhMRiMW8261U63L3zZ2SMCyrubxwCLcBGAsYHQ/s1024/%25D0%25B5%25D0%25BA%25D0%25BA%2B%25E2%2580%2594%2B%25D0%25BA%25D0%25BE%25D0%25BF%25D0%25B8%25D1%25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61" y="2714620"/>
            <a:ext cx="84232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4880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Covid-19</a:t>
            </a:r>
            <a:endParaRPr lang="ru-RU" sz="6000" dirty="0"/>
          </a:p>
        </p:txBody>
      </p:sp>
      <p:pic>
        <p:nvPicPr>
          <p:cNvPr id="5" name="Содержимое 4" descr="бабабу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5840" y="853613"/>
            <a:ext cx="7535489" cy="54557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344" y="1268760"/>
            <a:ext cx="4429343" cy="4857407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1600" b="1" dirty="0"/>
              <a:t>В  2021 году предприняты следующие меры по борьбе с </a:t>
            </a:r>
            <a:r>
              <a:rPr lang="ru-RU" sz="1600" b="1" dirty="0" err="1"/>
              <a:t>короновирусной</a:t>
            </a:r>
            <a:r>
              <a:rPr lang="ru-RU" sz="1600" b="1" dirty="0"/>
              <a:t> инфекцией:</a:t>
            </a:r>
          </a:p>
          <a:p>
            <a:endParaRPr lang="ru-RU" dirty="0"/>
          </a:p>
          <a:p>
            <a:r>
              <a:rPr lang="ru-RU" dirty="0"/>
              <a:t>1. Зарегистрированы две новые вакцины: </a:t>
            </a:r>
            <a:r>
              <a:rPr lang="ru-RU" dirty="0" err="1"/>
              <a:t>КовиВак</a:t>
            </a:r>
            <a:r>
              <a:rPr lang="ru-RU" dirty="0"/>
              <a:t> и Спутник </a:t>
            </a:r>
            <a:r>
              <a:rPr lang="ru-RU" dirty="0" err="1"/>
              <a:t>Лайт</a:t>
            </a:r>
            <a:r>
              <a:rPr lang="ru-RU" dirty="0"/>
              <a:t>.</a:t>
            </a:r>
          </a:p>
          <a:p>
            <a:r>
              <a:rPr lang="ru-RU" dirty="0"/>
              <a:t>2. Проведены исследования о вакцинация подростков (от 12 до 17 лет)</a:t>
            </a:r>
          </a:p>
          <a:p>
            <a:pPr fontAlgn="base"/>
            <a:r>
              <a:rPr lang="ru-RU" dirty="0"/>
              <a:t>3. На борьбу с </a:t>
            </a:r>
            <a:r>
              <a:rPr lang="ru-RU" dirty="0" err="1"/>
              <a:t>короновирусной</a:t>
            </a:r>
            <a:r>
              <a:rPr lang="ru-RU" dirty="0"/>
              <a:t> инфекцией Правительство РФ выделило более 1 триллиона рублей. На них закуплены концентраторы кислорода в регионы, новое оборудование для производства медицинского кислорода, бесплатные лекарства для больных </a:t>
            </a:r>
            <a:r>
              <a:rPr lang="ru-RU" dirty="0" err="1"/>
              <a:t>короновирусом</a:t>
            </a:r>
            <a:r>
              <a:rPr lang="ru-RU" dirty="0"/>
              <a:t>, осуществляется поддержка региональных систем здравоохранения и выплаты медицинским работникам.</a:t>
            </a:r>
          </a:p>
          <a:p>
            <a:pPr fontAlgn="base"/>
            <a:r>
              <a:rPr lang="ru-RU" dirty="0"/>
              <a:t> 4. Правительство РФ утвердило постановление о поддержке среднего и малого бизнеса в условиях </a:t>
            </a:r>
            <a:r>
              <a:rPr lang="ru-RU" dirty="0" err="1"/>
              <a:t>короновирусных</a:t>
            </a:r>
            <a:r>
              <a:rPr lang="ru-RU" dirty="0"/>
              <a:t> ограничений.</a:t>
            </a:r>
          </a:p>
          <a:p>
            <a:pPr fontAlgn="base"/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Обеспечение безопасности</a:t>
            </a:r>
          </a:p>
        </p:txBody>
      </p:sp>
      <p:pic>
        <p:nvPicPr>
          <p:cNvPr id="5" name="Содержимое 4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1171" y="1412776"/>
            <a:ext cx="7590829" cy="46085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/>
              <a:t>Что предприняли для обеспечения безопасности:</a:t>
            </a:r>
          </a:p>
          <a:p>
            <a:pPr algn="ctr"/>
            <a:r>
              <a:rPr lang="ru-RU" dirty="0"/>
              <a:t>В школах:</a:t>
            </a:r>
          </a:p>
          <a:p>
            <a:r>
              <a:rPr lang="ru-RU" dirty="0"/>
              <a:t>1) установлены металлоискатели; </a:t>
            </a:r>
          </a:p>
          <a:p>
            <a:r>
              <a:rPr lang="ru-RU" dirty="0"/>
              <a:t>2) установлены системы передачи тревожных сообщений;</a:t>
            </a:r>
          </a:p>
          <a:p>
            <a:r>
              <a:rPr lang="ru-RU" dirty="0"/>
              <a:t>3) Также будут установлены системы </a:t>
            </a:r>
            <a:r>
              <a:rPr lang="ru-RU" dirty="0" err="1"/>
              <a:t>сигналезаций</a:t>
            </a:r>
            <a:r>
              <a:rPr lang="ru-RU" dirty="0"/>
              <a:t> и тревожных кнопок </a:t>
            </a:r>
            <a:r>
              <a:rPr lang="en-US" dirty="0"/>
              <a:t>GPS.</a:t>
            </a:r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В ТЦ:</a:t>
            </a:r>
          </a:p>
          <a:p>
            <a:pPr marL="342900" indent="-342900">
              <a:buAutoNum type="arabicParenR"/>
            </a:pPr>
            <a:r>
              <a:rPr lang="ru-RU" dirty="0"/>
              <a:t>Установлены камеры видео наблюдения и датчики движения в темноте.</a:t>
            </a:r>
          </a:p>
          <a:p>
            <a:pPr marL="342900" indent="-342900"/>
            <a:r>
              <a:rPr lang="ru-RU" dirty="0"/>
              <a:t>2) Проверены системы пожара тушения, оповещения пожара.</a:t>
            </a:r>
          </a:p>
          <a:p>
            <a:pPr marL="342900" indent="-342900"/>
            <a:r>
              <a:rPr lang="ru-RU" dirty="0"/>
              <a:t>3) Открыты все запасные выходы для эвакуации человечества при критическом уровне пожара.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81157" y="4143380"/>
            <a:ext cx="8229600" cy="22860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3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5473" y="285732"/>
            <a:ext cx="84296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Самая главная в жизни профессия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Быть человеком!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" name="Непоседы - Быть человеком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524656" y="5877272"/>
            <a:ext cx="304800" cy="304800"/>
          </a:xfrm>
          <a:prstGeom prst="rect">
            <a:avLst/>
          </a:prstGeom>
        </p:spPr>
      </p:pic>
      <p:sp>
        <p:nvSpPr>
          <p:cNvPr id="6146" name="AutoShape 2" descr="https://clubleela.ru/wp-content/uploads/gandex.ru-26_8148_boy-with-earth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clubleela.ru/wp-content/uploads/gandex.ru-26_8148_boy-with-earth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clubleela.ru/wp-content/uploads/gandex.ru-26_8148_boy-with-earth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gandex.ru-26_8148_boy-with-ear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9918" y="1785930"/>
            <a:ext cx="6057909" cy="378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40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714360"/>
            <a:ext cx="4543428" cy="5411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2021 году Владимир Путин подписал Указ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«О проведении в Российской Федерации Года науки и технологий»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://www.edu21.cap.ru/home/4579/2020-2021/01/nau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6" y="1000109"/>
            <a:ext cx="3840480" cy="4456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547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95BE7-5068-4573-9607-0C557C18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задачи проведения Года науки и технологий:</a:t>
            </a:r>
            <a:b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1: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привлечь талантливую молодежь в сферу науки и технологий.</a:t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показать возможности для самореализации в науке, продемонстрировать востребованность профессии ученого и перспективы исследовательской карьеры в стране, скорректировать образ ученого в массовом сознании, сделать его более современным и привлекательным.</a:t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2</a:t>
            </a:r>
            <a:r>
              <a:rPr lang="ru-RU" sz="22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повысить вовлеченность профессионального сообщества в реализацию Стратегии научно-технологического развития Российской Федерации.</a:t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продемонстрировать конкретные шаги государства по решению вопросов, волнующих профессиональное сообщество; обеспечить активную вовлеченность профессионального сообщества.</a:t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3: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комплексное представление граждан России о реализуемых сегодня государством и бизнесом инициативах и достижениях в области науки и технологий.</a:t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в форме, доступной широкой аудитории, рассказать о ключевых достижениях отечественной науки; привлечь внимание к современным отечественным разработкам; показать участие активно развивающегося технологического бизнеса вовлечь в околонаучную активность новые аудитории.</a:t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52612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543B5-C469-4963-B54F-8B048EC2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8AD1EB-DA0D-42FB-864F-54D94EF978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r="1"/>
          <a:stretch/>
        </p:blipFill>
        <p:spPr>
          <a:xfrm>
            <a:off x="479376" y="116632"/>
            <a:ext cx="11089232" cy="662473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6E821D1-C512-4534-87FF-E5E8697AB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49119-B4E0-494C-89A9-45AF0E60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22714"/>
          </a:xfrm>
        </p:spPr>
        <p:txBody>
          <a:bodyPr/>
          <a:lstStyle/>
          <a:p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значимые федеральные мероприятия в сфере медицины, экологии, технике и материалах, искусственного интеллекта (образование), COVID-19, обеспечения безопасности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6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DC8B2-971B-41D5-B5F8-E1463E1D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Медицина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891263B-0B31-4518-B23B-42205CC6E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4" y="476672"/>
            <a:ext cx="7305401" cy="619268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1B53798-D6FF-4EAC-8B77-B5C2594A2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353" y="1435104"/>
            <a:ext cx="4357333" cy="4730200"/>
          </a:xfrm>
        </p:spPr>
        <p:txBody>
          <a:bodyPr>
            <a:noAutofit/>
          </a:bodyPr>
          <a:lstStyle/>
          <a:p>
            <a:r>
              <a:rPr lang="ru-RU" sz="2300" dirty="0"/>
              <a:t>1. Новый препарат для лечения прогрессирующего рассеянного склероза.</a:t>
            </a:r>
          </a:p>
          <a:p>
            <a:r>
              <a:rPr lang="ru-RU" sz="2300" dirty="0"/>
              <a:t>2. Имплантируемые кардиостимуляторы и дефибрилляторы, связанные с мобильными телефонами.</a:t>
            </a:r>
          </a:p>
          <a:p>
            <a:r>
              <a:rPr lang="ru-RU" sz="2300" dirty="0"/>
              <a:t>3. Новое лекарство от кистозного фиброза (</a:t>
            </a:r>
            <a:r>
              <a:rPr lang="ru-RU" sz="2300" dirty="0" err="1"/>
              <a:t>муковисцидоз</a:t>
            </a:r>
            <a:r>
              <a:rPr lang="ru-RU" sz="2300" dirty="0"/>
              <a:t>)</a:t>
            </a:r>
          </a:p>
          <a:p>
            <a:r>
              <a:rPr lang="ru-RU" sz="2300" dirty="0"/>
              <a:t>4. Универсальное лечение от гепатита С.</a:t>
            </a:r>
          </a:p>
          <a:p>
            <a:r>
              <a:rPr lang="ru-RU" sz="2300" dirty="0"/>
              <a:t>5.Был образован Более широкий доступ к </a:t>
            </a:r>
            <a:r>
              <a:rPr lang="ru-RU" sz="2300" dirty="0" err="1"/>
              <a:t>телемедицине</a:t>
            </a:r>
            <a:r>
              <a:rPr lang="ru-R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/>
              <a:t>Экология</a:t>
            </a:r>
          </a:p>
        </p:txBody>
      </p:sp>
      <p:pic>
        <p:nvPicPr>
          <p:cNvPr id="6" name="Содержимое 5" descr="мам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5109" y="476672"/>
            <a:ext cx="7276891" cy="48500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400" dirty="0"/>
              <a:t>48% россиян считают охрану окружающей среды одной из главных задач государства</a:t>
            </a:r>
          </a:p>
          <a:p>
            <a:r>
              <a:rPr lang="ru-RU" sz="4400" dirty="0"/>
              <a:t>80% аудитории обеспокоены загрязнением окружающей среды и пытаются с этим бороться</a:t>
            </a:r>
          </a:p>
          <a:p>
            <a:r>
              <a:rPr lang="ru-RU" sz="4400" dirty="0"/>
              <a:t>73% покупателей</a:t>
            </a:r>
            <a:r>
              <a:rPr lang="ru-RU" sz="4400" b="1" dirty="0"/>
              <a:t> </a:t>
            </a:r>
            <a:r>
              <a:rPr lang="ru-RU" sz="4400" dirty="0"/>
              <a:t>на планете требуют экологической ответственности от бизнеса</a:t>
            </a:r>
          </a:p>
          <a:p>
            <a:r>
              <a:rPr lang="ru-RU" sz="5100" dirty="0"/>
              <a:t>В 2021 году:</a:t>
            </a:r>
          </a:p>
          <a:p>
            <a:r>
              <a:rPr lang="ru-RU" sz="5100" dirty="0"/>
              <a:t>по направлению «Обращение с отходами» разработана инфраструктура для обращения с отходами I и II классов опасности, которые будут обрабатывать по инновационным технологиям томских ученых;</a:t>
            </a:r>
          </a:p>
          <a:p>
            <a:r>
              <a:rPr lang="ru-RU" sz="5100" dirty="0"/>
              <a:t>по направлению</a:t>
            </a:r>
            <a:r>
              <a:rPr lang="ru-RU" sz="5100" b="1" dirty="0"/>
              <a:t> «</a:t>
            </a:r>
            <a:r>
              <a:rPr lang="ru-RU" sz="5100" dirty="0"/>
              <a:t>Чистая страна</a:t>
            </a:r>
            <a:r>
              <a:rPr lang="ru-RU" sz="5100" b="1" dirty="0"/>
              <a:t>» </a:t>
            </a:r>
            <a:r>
              <a:rPr lang="ru-RU" sz="5100" dirty="0"/>
              <a:t>ликвидировано около 30 несанкционированных свалок из 191;</a:t>
            </a:r>
          </a:p>
          <a:p>
            <a:r>
              <a:rPr lang="ru-RU" sz="5100" dirty="0"/>
              <a:t>по направлению</a:t>
            </a:r>
            <a:r>
              <a:rPr lang="ru-RU" sz="5100" b="1" dirty="0"/>
              <a:t> «</a:t>
            </a:r>
            <a:r>
              <a:rPr lang="ru-RU" sz="5100" dirty="0"/>
              <a:t>Сохранение уникальных водных объектов</a:t>
            </a:r>
            <a:r>
              <a:rPr lang="ru-RU" sz="5100" b="1" dirty="0"/>
              <a:t>»:</a:t>
            </a:r>
            <a:endParaRPr lang="ru-RU" sz="5100" dirty="0"/>
          </a:p>
          <a:p>
            <a:r>
              <a:rPr lang="ru-RU" sz="5100" dirty="0"/>
              <a:t>в Ленинградской области почищены т водоемы по уникальной технологии;</a:t>
            </a:r>
          </a:p>
          <a:p>
            <a:r>
              <a:rPr lang="ru-RU" sz="5100" dirty="0"/>
              <a:t>в акваторию самого крупного притока озера Байкал - реки Селенги - выпустили 200 тысяч мальков сибирского (байкальского) осетра;</a:t>
            </a:r>
          </a:p>
          <a:p>
            <a:r>
              <a:rPr lang="ru-RU" sz="5100" dirty="0"/>
              <a:t>разработаны проекты строительства 11 очистных сооружений в Подмосковье, которые помогут улучшить качество воды в реках, впадающих в Волгу;</a:t>
            </a:r>
          </a:p>
          <a:p>
            <a:r>
              <a:rPr lang="ru-RU" sz="5100" dirty="0"/>
              <a:t>по направлению</a:t>
            </a:r>
            <a:r>
              <a:rPr lang="ru-RU" sz="5100" b="1" dirty="0"/>
              <a:t> </a:t>
            </a:r>
            <a:r>
              <a:rPr lang="ru-RU" sz="5100" dirty="0"/>
              <a:t>«Сохранение лесов» приобретен 312 единиц специализированной техники, снаряжения и оборудования.</a:t>
            </a:r>
          </a:p>
          <a:p>
            <a:r>
              <a:rPr lang="ru-RU" sz="5100" dirty="0"/>
              <a:t>по направлению</a:t>
            </a:r>
            <a:r>
              <a:rPr lang="ru-RU" sz="5100" b="1" dirty="0"/>
              <a:t> «</a:t>
            </a:r>
            <a:r>
              <a:rPr lang="ru-RU" sz="5100" dirty="0"/>
              <a:t>Комплексная система обращения с твердыми коммунальными отходами</a:t>
            </a:r>
            <a:r>
              <a:rPr lang="ru-RU" sz="5100" b="1" dirty="0"/>
              <a:t>»</a:t>
            </a:r>
            <a:r>
              <a:rPr lang="ru-RU" sz="5100" dirty="0"/>
              <a:t> Минприроды России представило список из 28 видов товаров и упаковки, рекомендованных к запрету в стране.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Техника и материалы</a:t>
            </a:r>
          </a:p>
        </p:txBody>
      </p:sp>
      <p:pic>
        <p:nvPicPr>
          <p:cNvPr id="5" name="Содержимое 4" descr="або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7263" y="1202984"/>
            <a:ext cx="7454921" cy="5394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392" y="1412776"/>
            <a:ext cx="4011084" cy="518457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  <a:r>
              <a:rPr lang="ru-RU" sz="3200" dirty="0"/>
              <a:t>Были изобретены: </a:t>
            </a:r>
          </a:p>
          <a:p>
            <a:endParaRPr lang="ru-RU" sz="3200" dirty="0"/>
          </a:p>
          <a:p>
            <a:r>
              <a:rPr lang="ru-RU" sz="3200" dirty="0"/>
              <a:t>1. </a:t>
            </a:r>
            <a:r>
              <a:rPr lang="ru-RU" sz="3200" dirty="0" err="1"/>
              <a:t>Литий-металлические</a:t>
            </a:r>
            <a:r>
              <a:rPr lang="ru-RU" sz="3200" dirty="0"/>
              <a:t>  батареи.</a:t>
            </a:r>
          </a:p>
          <a:p>
            <a:br>
              <a:rPr lang="ru-RU" sz="3200" dirty="0"/>
            </a:br>
            <a:r>
              <a:rPr lang="ru-RU" sz="3200" dirty="0"/>
              <a:t>2. GPT-3 (Это </a:t>
            </a:r>
            <a:r>
              <a:rPr lang="ru-RU" sz="3200" dirty="0" err="1"/>
              <a:t>нейросеть-трансформер</a:t>
            </a:r>
            <a:r>
              <a:rPr lang="ru-RU" sz="3200" dirty="0"/>
              <a:t>, которая способна генерировать связные ответы в диалоге с человеком).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3. Защита данных по модели </a:t>
            </a:r>
            <a:r>
              <a:rPr lang="ru-RU" sz="3200" dirty="0" err="1"/>
              <a:t>Data</a:t>
            </a:r>
            <a:r>
              <a:rPr lang="ru-RU" sz="3200" dirty="0"/>
              <a:t> </a:t>
            </a:r>
            <a:r>
              <a:rPr lang="ru-RU" sz="3200" dirty="0" err="1"/>
              <a:t>Trusts</a:t>
            </a:r>
            <a:r>
              <a:rPr lang="ru-RU" sz="3200" dirty="0"/>
              <a:t> (доверительное хранение данных)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4. </a:t>
            </a:r>
            <a:r>
              <a:rPr lang="ru-RU" sz="3200" dirty="0" err="1"/>
              <a:t>Wi-Fi</a:t>
            </a:r>
            <a:r>
              <a:rPr lang="ru-RU" sz="3200" dirty="0"/>
              <a:t> 6 и 5G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5. Виртуальная и дополненная реальность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6. 3D-печать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7. «Зеленый» водород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8. Голосовой поиск и голосовые помощники</a:t>
            </a:r>
            <a:br>
              <a:rPr lang="ru-RU" sz="3200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4011084" cy="563662"/>
          </a:xfrm>
        </p:spPr>
        <p:txBody>
          <a:bodyPr>
            <a:normAutofit/>
          </a:bodyPr>
          <a:lstStyle/>
          <a:p>
            <a:pPr algn="ctr"/>
            <a:r>
              <a:rPr lang="ru-RU" sz="2600" dirty="0"/>
              <a:t>Искусственный интеллект</a:t>
            </a:r>
          </a:p>
        </p:txBody>
      </p:sp>
      <p:pic>
        <p:nvPicPr>
          <p:cNvPr id="5" name="Содержимое 4" descr="па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7263" y="908720"/>
            <a:ext cx="7424737" cy="51125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392" y="836712"/>
            <a:ext cx="4011084" cy="6381328"/>
          </a:xfrm>
        </p:spPr>
        <p:txBody>
          <a:bodyPr/>
          <a:lstStyle/>
          <a:p>
            <a:pPr algn="ctr"/>
            <a:r>
              <a:rPr lang="ru-RU" b="1" dirty="0"/>
              <a:t>Медицина:</a:t>
            </a:r>
          </a:p>
          <a:p>
            <a:pPr algn="ctr"/>
            <a:endParaRPr lang="ru-RU" b="1" dirty="0"/>
          </a:p>
          <a:p>
            <a:r>
              <a:rPr lang="ru-RU" dirty="0"/>
              <a:t>1)</a:t>
            </a:r>
            <a:r>
              <a:rPr lang="ru-RU" b="1" dirty="0"/>
              <a:t> </a:t>
            </a:r>
            <a:r>
              <a:rPr lang="ru-RU" dirty="0"/>
              <a:t>оптимизированная обработка данных о пациентах;</a:t>
            </a:r>
          </a:p>
          <a:p>
            <a:r>
              <a:rPr lang="ru-RU" dirty="0"/>
              <a:t>2) создание медикаментов;</a:t>
            </a:r>
          </a:p>
          <a:p>
            <a:r>
              <a:rPr lang="ru-RU" dirty="0"/>
              <a:t>3) диагностика</a:t>
            </a:r>
            <a:r>
              <a:rPr lang="ru-RU" b="1" dirty="0"/>
              <a:t> </a:t>
            </a:r>
            <a:r>
              <a:rPr lang="ru-RU" dirty="0"/>
              <a:t>рака.</a:t>
            </a:r>
          </a:p>
          <a:p>
            <a:pPr algn="ctr"/>
            <a:r>
              <a:rPr lang="ru-RU" b="1" dirty="0"/>
              <a:t>Финансы:</a:t>
            </a:r>
          </a:p>
          <a:p>
            <a:pPr algn="ctr"/>
            <a:endParaRPr lang="ru-RU" b="1" dirty="0"/>
          </a:p>
          <a:p>
            <a:r>
              <a:rPr lang="ru-RU" dirty="0"/>
              <a:t>1) безопасность цифровых платежей;</a:t>
            </a:r>
          </a:p>
          <a:p>
            <a:r>
              <a:rPr lang="ru-RU" dirty="0"/>
              <a:t>2) </a:t>
            </a:r>
            <a:r>
              <a:rPr lang="ru-RU" dirty="0" err="1"/>
              <a:t>трейдинг</a:t>
            </a:r>
            <a:r>
              <a:rPr lang="ru-RU" dirty="0"/>
              <a:t> (автоматизация ведения торгов).</a:t>
            </a:r>
          </a:p>
          <a:p>
            <a:endParaRPr lang="ru-RU" dirty="0"/>
          </a:p>
          <a:p>
            <a:pPr algn="ctr"/>
            <a:r>
              <a:rPr lang="en-US" b="1" dirty="0"/>
              <a:t>GAN </a:t>
            </a:r>
            <a:r>
              <a:rPr lang="ru-RU" b="1" dirty="0"/>
              <a:t>(</a:t>
            </a:r>
            <a:r>
              <a:rPr lang="ru-RU" b="1" dirty="0" err="1"/>
              <a:t>Генеративно-состязательная</a:t>
            </a:r>
            <a:r>
              <a:rPr lang="ru-RU" b="1" dirty="0"/>
              <a:t> </a:t>
            </a:r>
            <a:r>
              <a:rPr lang="ru-RU" b="1" dirty="0" err="1"/>
              <a:t>нейросеть</a:t>
            </a:r>
            <a:r>
              <a:rPr lang="ru-RU" b="1" dirty="0"/>
              <a:t>):</a:t>
            </a:r>
            <a:endParaRPr lang="ru-RU" dirty="0"/>
          </a:p>
          <a:p>
            <a:r>
              <a:rPr lang="ru-RU" dirty="0"/>
              <a:t>1) архитектура;</a:t>
            </a:r>
          </a:p>
          <a:p>
            <a:r>
              <a:rPr lang="ru-RU" dirty="0"/>
              <a:t>2)</a:t>
            </a:r>
            <a:r>
              <a:rPr lang="ru-RU" b="1" dirty="0"/>
              <a:t> </a:t>
            </a:r>
            <a:r>
              <a:rPr lang="ru-RU" dirty="0"/>
              <a:t>индустрия моды;</a:t>
            </a:r>
          </a:p>
          <a:p>
            <a:r>
              <a:rPr lang="ru-RU" dirty="0"/>
              <a:t>3) журналистика;</a:t>
            </a:r>
          </a:p>
          <a:p>
            <a:r>
              <a:rPr lang="ru-RU" dirty="0"/>
              <a:t>4) астрофизика.</a:t>
            </a:r>
          </a:p>
          <a:p>
            <a:endParaRPr lang="ru-RU" dirty="0"/>
          </a:p>
          <a:p>
            <a:pPr algn="ctr"/>
            <a:r>
              <a:rPr lang="ru-RU" b="1" dirty="0" err="1"/>
              <a:t>Reinforcement</a:t>
            </a:r>
            <a:r>
              <a:rPr lang="ru-RU" b="1" dirty="0"/>
              <a:t> </a:t>
            </a:r>
            <a:r>
              <a:rPr lang="ru-RU" b="1" dirty="0" err="1"/>
              <a:t>learning</a:t>
            </a:r>
            <a:r>
              <a:rPr lang="ru-RU" b="1" dirty="0"/>
              <a:t> (обучение с подкреплением):</a:t>
            </a:r>
          </a:p>
          <a:p>
            <a:r>
              <a:rPr lang="ru-RU" dirty="0"/>
              <a:t>1)</a:t>
            </a:r>
            <a:r>
              <a:rPr lang="ru-RU" b="1" dirty="0"/>
              <a:t> </a:t>
            </a:r>
            <a:r>
              <a:rPr lang="ru-RU" dirty="0"/>
              <a:t>быт;</a:t>
            </a:r>
          </a:p>
          <a:p>
            <a:r>
              <a:rPr lang="ru-RU" dirty="0"/>
              <a:t>2) безопасность;</a:t>
            </a:r>
          </a:p>
          <a:p>
            <a:r>
              <a:rPr lang="ru-RU" dirty="0"/>
              <a:t>3) автомобили.</a:t>
            </a:r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798</Words>
  <Application>Microsoft Office PowerPoint</Application>
  <PresentationFormat>Широкоэкранный</PresentationFormat>
  <Paragraphs>77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Цели и задачи проведения Года науки и технологий:   Цель 1: привлечь талантливую молодежь в сферу науки и технологий. Задачи: показать возможности для самореализации в науке, продемонстрировать востребованность профессии ученого и перспективы исследовательской карьеры в стране, скорректировать образ ученого в массовом сознании, сделать его более современным и привлекательным. Цель 2: повысить вовлеченность профессионального сообщества в реализацию Стратегии научно-технологического развития Российской Федерации. Задачи: продемонстрировать конкретные шаги государства по решению вопросов, волнующих профессиональное сообщество; обеспечить активную вовлеченность профессионального сообщества. Цель 3: сформировать комплексное представление граждан России о реализуемых сегодня государством и бизнесом инициативах и достижениях в области науки и технологий. Задачи: в форме, доступной широкой аудитории, рассказать о ключевых достижениях отечественной науки; привлечь внимание к современным отечественным разработкам; показать участие активно развивающегося технологического бизнеса вовлечь в околонаучную активность новые аудитории. </vt:lpstr>
      <vt:lpstr>Презентация PowerPoint</vt:lpstr>
      <vt:lpstr>Наиболее значимые федеральные мероприятия в сфере медицины, экологии, технике и материалах, искусственного интеллекта (образование), COVID-19, обеспечения безопасности </vt:lpstr>
      <vt:lpstr>Медицина</vt:lpstr>
      <vt:lpstr>Экология</vt:lpstr>
      <vt:lpstr>Техника и материалы</vt:lpstr>
      <vt:lpstr>Искусственный интеллект</vt:lpstr>
      <vt:lpstr>Covid-19</vt:lpstr>
      <vt:lpstr>Обеспечение безопасности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Artem Sokolov</cp:lastModifiedBy>
  <cp:revision>78</cp:revision>
  <dcterms:created xsi:type="dcterms:W3CDTF">2021-08-18T08:55:53Z</dcterms:created>
  <dcterms:modified xsi:type="dcterms:W3CDTF">2021-11-05T05:33:05Z</dcterms:modified>
</cp:coreProperties>
</file>