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0" r:id="rId4"/>
    <p:sldId id="265" r:id="rId5"/>
    <p:sldId id="272" r:id="rId6"/>
    <p:sldId id="270" r:id="rId7"/>
    <p:sldId id="268" r:id="rId8"/>
    <p:sldId id="271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92B317D-9952-4DF1-A931-BECF860CFAF1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3DC12B2-EB7E-4829-ACA5-AB308A393C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71480"/>
            <a:ext cx="26432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Пра-ва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3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ви-дел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3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ла-па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642918"/>
            <a:ext cx="32861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До-ро-га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Рож-де-ни-е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Но-та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Го-род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785794"/>
            <a:ext cx="30718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Дви-га-тель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Же-ле-зо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Ни-зи-на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Я-корь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000372"/>
            <a:ext cx="33575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95184" y="3071810"/>
            <a:ext cx="5063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дорожного</a:t>
            </a:r>
            <a:endParaRPr lang="ru-RU" sz="48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3786190"/>
            <a:ext cx="36433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движения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an00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714356"/>
            <a:ext cx="6051818" cy="4236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i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6840537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pic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857232"/>
            <a:ext cx="7758112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57166"/>
            <a:ext cx="7314722" cy="548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3400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786182" y="1142984"/>
            <a:ext cx="50720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Светофор</a:t>
            </a:r>
            <a:endParaRPr lang="ru-RU" sz="5400" b="1" cap="none" spc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10206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3694548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10206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000108"/>
            <a:ext cx="3786214" cy="5586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Дорожные   знаки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P10206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857232"/>
            <a:ext cx="4067187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10206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4338"/>
            <a:ext cx="4636311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Дорожные   знаки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дорожные знаки\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357562"/>
            <a:ext cx="2314309" cy="2534785"/>
          </a:xfrm>
          <a:prstGeom prst="rect">
            <a:avLst/>
          </a:prstGeom>
          <a:noFill/>
        </p:spPr>
      </p:pic>
      <p:pic>
        <p:nvPicPr>
          <p:cNvPr id="3" name="Picture 2" descr="C:\Users\Админ\Desktop\дорожные знаки\2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2179094" cy="2214578"/>
          </a:xfrm>
          <a:prstGeom prst="rect">
            <a:avLst/>
          </a:prstGeom>
          <a:noFill/>
        </p:spPr>
      </p:pic>
      <p:pic>
        <p:nvPicPr>
          <p:cNvPr id="5" name="Picture 6" descr="C:\WINDOWS\Рабочий стол\Korvi\для през\знаки\SVETOFOR_RU - Библиотека - ПДД - Дорожные Знаки - Предписывающие Знаки.files\sn4_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3500438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:\Documents and Settings\Гость\Рабочий стол\NDQNMCAG1EUGUCA0WNXFJCA7ILNM1CAEZQSFICAMUG0SICAJQ8WKMCAEK45LICA1IGMVQCAB6J8U8CAYIJ96ICATMRKJCCA3S8H59CAZSP4T8CADZZBY5CAOZSTDUCAU4245BCAVO7806CA48EH79CAC9M3Q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429000"/>
            <a:ext cx="181536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Учитель\Рабочий стол\123\Изображение 2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7044" y="928670"/>
            <a:ext cx="8415483" cy="2213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119</TotalTime>
  <Words>19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17</cp:revision>
  <dcterms:created xsi:type="dcterms:W3CDTF">2011-11-13T18:33:08Z</dcterms:created>
  <dcterms:modified xsi:type="dcterms:W3CDTF">2012-01-10T07:48:13Z</dcterms:modified>
</cp:coreProperties>
</file>