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755~1\AppData\Local\Temp\7zO44C2AFF7\54eb93f66421b6224ca9c3887acd3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148387"/>
          </a:xfrm>
          <a:prstGeom prst="rect">
            <a:avLst/>
          </a:prstGeom>
          <a:noFill/>
        </p:spPr>
      </p:pic>
    </p:spTree>
  </p:cSld>
  <p:clrMapOvr>
    <a:masterClrMapping/>
  </p:clrMapOvr>
  <p:transition advTm="57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755~1\AppData\Local\Temp\7zO44CDD6C9\buklet_2_stor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755~1\AppData\Local\Temp\7zO44CFEE78\buklet_1_stor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Tm="1056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755~1\AppData\Local\Temp\7zO4AB0E8BD\unnamed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742" cy="6572272"/>
          </a:xfrm>
          <a:prstGeom prst="rect">
            <a:avLst/>
          </a:prstGeom>
          <a:noFill/>
        </p:spPr>
      </p:pic>
    </p:spTree>
  </p:cSld>
  <p:clrMapOvr>
    <a:masterClrMapping/>
  </p:clrMapOvr>
  <p:transition advTm="717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755~1\AppData\Local\Temp\7zO44C95FBA\hello_html_m13c3bd6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37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755~1\AppData\Local\Temp\7zO4ABEF6FE\unnamed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715304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71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755~1\AppData\Local\Temp\7zO058872EF\unnamed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01056" cy="6500834"/>
          </a:xfrm>
          <a:prstGeom prst="rect">
            <a:avLst/>
          </a:prstGeom>
          <a:noFill/>
        </p:spPr>
      </p:pic>
    </p:spTree>
  </p:cSld>
  <p:clrMapOvr>
    <a:masterClrMapping/>
  </p:clrMapOvr>
  <p:transition advTm="424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</cp:revision>
  <dcterms:created xsi:type="dcterms:W3CDTF">2021-04-02T12:23:29Z</dcterms:created>
  <dcterms:modified xsi:type="dcterms:W3CDTF">2021-04-02T12:43:32Z</dcterms:modified>
</cp:coreProperties>
</file>