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172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DCFFE4-EC38-4D3F-AE37-07454313FA6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6185"/>
            <a:ext cx="5623560" cy="27672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итоговое собеседование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712" y="785786"/>
            <a:ext cx="6021288" cy="8358214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Согласно порядку проведения ГИА-9 итоговое собеседование является </a:t>
            </a: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допуском к ГИА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2022 году основной этап итогового собеседования пройдёт </a:t>
            </a: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февраля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ТЕЛЕФОНЫ «ГОРЯЧЕЙ»  ЛИНИИ </a:t>
            </a:r>
          </a:p>
          <a:p>
            <a:pPr>
              <a:buNone/>
            </a:pP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по  вопросам  итогового собеседования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9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МБОУ СОШ 8</a:t>
            </a:r>
          </a:p>
          <a:p>
            <a:pPr marL="0">
              <a:spcBef>
                <a:spcPts val="0"/>
              </a:spcBef>
              <a:buNone/>
            </a:pPr>
            <a:r>
              <a:rPr lang="ru-RU" sz="19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  Ответственный за проведение ГИА-9 в МБОУ СОШ 8</a:t>
            </a:r>
          </a:p>
          <a:p>
            <a:pPr marL="0">
              <a:spcBef>
                <a:spcPts val="0"/>
              </a:spcBef>
              <a:buNone/>
            </a:pPr>
            <a:r>
              <a:rPr lang="ru-RU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Олейникова Алевтина Борисовна</a:t>
            </a:r>
            <a:endParaRPr lang="ru-RU" sz="1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  8-928-23-21-201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Режим работы: </a:t>
            </a: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cs typeface="Times New Roman" pitchFamily="18" charset="0"/>
              </a:rPr>
              <a:t>с 08.00 до 16.00 часов (понедельник-пятница)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9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Управление образованием администрации муниципального образования Белореченский район</a:t>
            </a:r>
          </a:p>
          <a:p>
            <a:pPr marL="0">
              <a:spcBef>
                <a:spcPts val="0"/>
              </a:spcBef>
              <a:buNone/>
            </a:pP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    </a:t>
            </a:r>
            <a:r>
              <a:rPr lang="ru-RU" sz="19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Главный специалист управления образованием </a:t>
            </a:r>
          </a:p>
          <a:p>
            <a:pPr marL="0">
              <a:spcBef>
                <a:spcPts val="0"/>
              </a:spcBef>
              <a:buNone/>
            </a:pPr>
            <a:r>
              <a:rPr lang="ru-RU" sz="19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     Найда Любовь Ивановна</a:t>
            </a:r>
            <a:endParaRPr lang="ru-RU" sz="19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>
              <a:buNone/>
            </a:pPr>
            <a:r>
              <a:rPr lang="ru-RU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8-989-820-92-87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     </a:t>
            </a:r>
            <a:r>
              <a:rPr lang="ru-RU" sz="1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Режим работы: </a:t>
            </a:r>
            <a:r>
              <a:rPr lang="ru-RU" sz="1900" dirty="0">
                <a:solidFill>
                  <a:srgbClr val="000000"/>
                </a:solidFill>
                <a:latin typeface="Arial Black" panose="020B0A04020102020204" pitchFamily="34" charset="0"/>
                <a:cs typeface="Times New Roman" pitchFamily="18" charset="0"/>
              </a:rPr>
              <a:t>с 08.00 до 17.00 часов (понедельник-пятница)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9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Министерство образования, науки  и молодежной политики Краснодарского края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8-918-928-42-42-658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 Режим работы: </a:t>
            </a:r>
            <a:r>
              <a:rPr lang="ru-RU" sz="1500" dirty="0">
                <a:solidFill>
                  <a:srgbClr val="000000"/>
                </a:solidFill>
                <a:latin typeface="Arial Black" panose="020B0A04020102020204" pitchFamily="34" charset="0"/>
                <a:cs typeface="Times New Roman" pitchFamily="18" charset="0"/>
              </a:rPr>
              <a:t>09.00 -18.00 (</a:t>
            </a:r>
            <a:r>
              <a:rPr lang="ru-RU" sz="1500" dirty="0" err="1">
                <a:solidFill>
                  <a:srgbClr val="000000"/>
                </a:solidFill>
                <a:latin typeface="Arial Black" panose="020B0A04020102020204" pitchFamily="34" charset="0"/>
                <a:cs typeface="Times New Roman" pitchFamily="18" charset="0"/>
              </a:rPr>
              <a:t>пн-чт</a:t>
            </a:r>
            <a:r>
              <a:rPr lang="ru-RU" sz="1500" dirty="0">
                <a:solidFill>
                  <a:srgbClr val="000000"/>
                </a:solidFill>
                <a:latin typeface="Arial Black" panose="020B0A04020102020204" pitchFamily="34" charset="0"/>
                <a:cs typeface="Times New Roman" pitchFamily="18" charset="0"/>
              </a:rPr>
              <a:t>), 09.00 -17.00 (</a:t>
            </a:r>
            <a:r>
              <a:rPr lang="ru-RU" sz="1500" dirty="0" err="1">
                <a:solidFill>
                  <a:srgbClr val="000000"/>
                </a:solidFill>
                <a:latin typeface="Arial Black" panose="020B0A04020102020204" pitchFamily="34" charset="0"/>
                <a:cs typeface="Times New Roman" pitchFamily="18" charset="0"/>
              </a:rPr>
              <a:t>пт</a:t>
            </a:r>
            <a:r>
              <a:rPr lang="ru-RU" sz="1500" dirty="0">
                <a:solidFill>
                  <a:srgbClr val="000000"/>
                </a:solidFill>
                <a:latin typeface="Arial Black" panose="020B0A04020102020204" pitchFamily="34" charset="0"/>
                <a:cs typeface="Times New Roman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277</TotalTime>
  <Words>122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 Black</vt:lpstr>
      <vt:lpstr>Corbel</vt:lpstr>
      <vt:lpstr>Gill Sans MT</vt:lpstr>
      <vt:lpstr>Times New Roman</vt:lpstr>
      <vt:lpstr>Verdana</vt:lpstr>
      <vt:lpstr>Wingdings 2</vt:lpstr>
      <vt:lpstr>Солнцестояние</vt:lpstr>
      <vt:lpstr>итоговое собеседование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Шапеева</dc:creator>
  <cp:lastModifiedBy>Alexandrina</cp:lastModifiedBy>
  <cp:revision>36</cp:revision>
  <cp:lastPrinted>2017-10-23T08:00:59Z</cp:lastPrinted>
  <dcterms:created xsi:type="dcterms:W3CDTF">2017-10-23T07:24:19Z</dcterms:created>
  <dcterms:modified xsi:type="dcterms:W3CDTF">2022-02-08T18:22:55Z</dcterms:modified>
</cp:coreProperties>
</file>