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144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172" y="6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074420" y="479864"/>
            <a:ext cx="5554980" cy="1962912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074420" y="2466752"/>
            <a:ext cx="5554980" cy="23368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FFE4-EC38-4D3F-AE37-07454313FA69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9AF41-CDCD-4F4F-B3BD-880359A564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91075" y="1885069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867882" y="1793355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FFE4-EC38-4D3F-AE37-07454313FA69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9AF41-CDCD-4F4F-B3BD-880359A56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143500" y="366188"/>
            <a:ext cx="1371600" cy="780203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57250" y="366189"/>
            <a:ext cx="4171950" cy="780203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FFE4-EC38-4D3F-AE37-07454313FA69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9AF41-CDCD-4F4F-B3BD-880359A56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FFE4-EC38-4D3F-AE37-07454313FA69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9AF41-CDCD-4F4F-B3BD-880359A56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712168" y="-72"/>
            <a:ext cx="514350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3794" y="3467100"/>
            <a:ext cx="4800600" cy="3048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33794" y="1422400"/>
            <a:ext cx="4800600" cy="2012949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FFE4-EC38-4D3F-AE37-07454313FA69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9AF41-CDCD-4F4F-B3BD-880359A564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1714500" y="0"/>
            <a:ext cx="5715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29241" y="3752875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806048" y="3661160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670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95706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FFE4-EC38-4D3F-AE37-07454313FA69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9AF41-CDCD-4F4F-B3BD-880359A56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880448"/>
            <a:ext cx="6172200" cy="1524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9758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4290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9758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FFE4-EC38-4D3F-AE37-07454313FA69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9AF41-CDCD-4F4F-B3BD-880359A56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FFE4-EC38-4D3F-AE37-07454313FA69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9AF41-CDCD-4F4F-B3BD-880359A56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1238" y="0"/>
            <a:ext cx="6096762" cy="9144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FFE4-EC38-4D3F-AE37-07454313FA69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9AF41-CDCD-4F4F-B3BD-880359A564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289037"/>
            <a:ext cx="2857500" cy="154940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42900" y="1875952"/>
            <a:ext cx="2857500" cy="931333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42900" y="2844802"/>
            <a:ext cx="6115050" cy="53234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FFE4-EC38-4D3F-AE37-07454313FA69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9AF41-CDCD-4F4F-B3BD-880359A564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15172" y="1422400"/>
            <a:ext cx="2057400" cy="26416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FFE4-EC38-4D3F-AE37-07454313FA69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9AF41-CDCD-4F4F-B3BD-880359A564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71500" y="1422400"/>
            <a:ext cx="3429000" cy="6096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28650" y="1524006"/>
            <a:ext cx="3314700" cy="468604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297544" y="1272456"/>
            <a:ext cx="514350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3752750" y="1249048"/>
            <a:ext cx="486918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8650" y="6400800"/>
            <a:ext cx="3314700" cy="1016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611944" y="-1087896"/>
            <a:ext cx="1229165" cy="2185183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26614" y="28138"/>
            <a:ext cx="1276643" cy="2269588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37162" y="1406771"/>
            <a:ext cx="844288" cy="1470165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759656" y="-72"/>
            <a:ext cx="6098345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524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076706" y="1930400"/>
            <a:ext cx="5623560" cy="64008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2686050" y="8407400"/>
            <a:ext cx="1600200" cy="63500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EDCFFE4-EC38-4D3F-AE37-07454313FA69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4286250" y="8407400"/>
            <a:ext cx="2171700" cy="63500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6460236" y="8407400"/>
            <a:ext cx="342900" cy="63500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EB9AF41-CDCD-4F4F-B3BD-880359A564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6706" y="366185"/>
            <a:ext cx="5623560" cy="27672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итоговое собеседование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6712" y="785786"/>
            <a:ext cx="6021288" cy="8358214"/>
          </a:xfrm>
        </p:spPr>
        <p:txBody>
          <a:bodyPr>
            <a:normAutofit fontScale="92500" lnSpcReduction="10000"/>
          </a:bodyPr>
          <a:lstStyle/>
          <a:p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Согласно порядку проведения ГИА-9 итоговое собеседование является </a:t>
            </a:r>
            <a:r>
              <a:rPr lang="ru-RU" sz="1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допуском к ГИА</a:t>
            </a:r>
            <a:b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2022 году основной этап итогового собеседования пройдёт </a:t>
            </a:r>
            <a:r>
              <a:rPr lang="ru-RU" sz="1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 февраля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ТЕЛЕФОНЫ «ГОРЯЧЕЙ»  ЛИНИИ </a:t>
            </a:r>
          </a:p>
          <a:p>
            <a:pPr>
              <a:buNone/>
            </a:pPr>
            <a:r>
              <a:rPr lang="ru-RU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по  вопросам  итогового собеседования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8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900" u="sng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МБОУ СОШ 8</a:t>
            </a:r>
          </a:p>
          <a:p>
            <a:pPr marL="0">
              <a:spcBef>
                <a:spcPts val="0"/>
              </a:spcBef>
              <a:buNone/>
            </a:pPr>
            <a:r>
              <a:rPr lang="ru-RU" sz="19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  Ответственный за проведение ГИА-9 в МБОУ СОШ 8</a:t>
            </a:r>
          </a:p>
          <a:p>
            <a:pPr marL="0">
              <a:spcBef>
                <a:spcPts val="0"/>
              </a:spcBef>
              <a:buNone/>
            </a:pPr>
            <a:r>
              <a:rPr lang="ru-RU" sz="19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Олейникова Алевтина Борисовна</a:t>
            </a:r>
            <a:endParaRPr lang="ru-RU" sz="1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  8-928-23-21-201 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Режим работы: </a:t>
            </a:r>
            <a:r>
              <a:rPr lang="ru-RU" sz="2400" dirty="0">
                <a:solidFill>
                  <a:srgbClr val="000000"/>
                </a:solidFill>
                <a:latin typeface="Arial Black" panose="020B0A04020102020204" pitchFamily="34" charset="0"/>
                <a:cs typeface="Times New Roman" pitchFamily="18" charset="0"/>
              </a:rPr>
              <a:t>с 08.00 до 16.00 часов (понедельник-пятница)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900" u="sng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Управление образованием администрации муниципального образования Белореченский район</a:t>
            </a:r>
          </a:p>
          <a:p>
            <a:pPr marL="0">
              <a:spcBef>
                <a:spcPts val="0"/>
              </a:spcBef>
              <a:buNone/>
            </a:pPr>
            <a:r>
              <a:rPr lang="ru-RU" sz="2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    </a:t>
            </a:r>
            <a:r>
              <a:rPr lang="ru-RU" sz="19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Главный специалист управления образованием </a:t>
            </a:r>
          </a:p>
          <a:p>
            <a:pPr marL="0">
              <a:spcBef>
                <a:spcPts val="0"/>
              </a:spcBef>
              <a:buNone/>
            </a:pPr>
            <a:r>
              <a:rPr lang="ru-RU" sz="19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     Найда Любовь Ивановна</a:t>
            </a:r>
            <a:endParaRPr lang="ru-RU" sz="19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>
              <a:buNone/>
            </a:pPr>
            <a:r>
              <a:rPr lang="ru-RU" sz="2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8-989-820-92-87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     </a:t>
            </a:r>
            <a:r>
              <a:rPr lang="ru-RU" sz="1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Режим работы: </a:t>
            </a:r>
            <a:r>
              <a:rPr lang="ru-RU" sz="1900" dirty="0">
                <a:solidFill>
                  <a:srgbClr val="000000"/>
                </a:solidFill>
                <a:latin typeface="Arial Black" panose="020B0A04020102020204" pitchFamily="34" charset="0"/>
                <a:cs typeface="Times New Roman" pitchFamily="18" charset="0"/>
              </a:rPr>
              <a:t>с 08.00 до 17.00 часов (понедельник-пятница)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1900" u="sng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Министерство образования, науки  и молодежной политики Краснодарского края</a:t>
            </a:r>
          </a:p>
          <a:p>
            <a:pPr marL="0" algn="ctr">
              <a:spcBef>
                <a:spcPts val="0"/>
              </a:spcBef>
              <a:buNone/>
            </a:pPr>
            <a:r>
              <a:rPr lang="ru-RU" sz="2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8-918-928-42-42-658</a:t>
            </a:r>
          </a:p>
          <a:p>
            <a:pPr>
              <a:spcBef>
                <a:spcPts val="0"/>
              </a:spcBef>
              <a:buNone/>
            </a:pPr>
            <a:r>
              <a:rPr lang="ru-RU" sz="1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 Режим работы: </a:t>
            </a:r>
            <a:r>
              <a:rPr lang="ru-RU" sz="1500" dirty="0">
                <a:solidFill>
                  <a:srgbClr val="000000"/>
                </a:solidFill>
                <a:latin typeface="Arial Black" panose="020B0A04020102020204" pitchFamily="34" charset="0"/>
                <a:cs typeface="Times New Roman" pitchFamily="18" charset="0"/>
              </a:rPr>
              <a:t>09.00 -18.00 (</a:t>
            </a:r>
            <a:r>
              <a:rPr lang="ru-RU" sz="1500" dirty="0" err="1">
                <a:solidFill>
                  <a:srgbClr val="000000"/>
                </a:solidFill>
                <a:latin typeface="Arial Black" panose="020B0A04020102020204" pitchFamily="34" charset="0"/>
                <a:cs typeface="Times New Roman" pitchFamily="18" charset="0"/>
              </a:rPr>
              <a:t>пн-чт</a:t>
            </a:r>
            <a:r>
              <a:rPr lang="ru-RU" sz="1500" dirty="0">
                <a:solidFill>
                  <a:srgbClr val="000000"/>
                </a:solidFill>
                <a:latin typeface="Arial Black" panose="020B0A04020102020204" pitchFamily="34" charset="0"/>
                <a:cs typeface="Times New Roman" pitchFamily="18" charset="0"/>
              </a:rPr>
              <a:t>), 09.00 -17.00 (</a:t>
            </a:r>
            <a:r>
              <a:rPr lang="ru-RU" sz="1500" dirty="0" err="1">
                <a:solidFill>
                  <a:srgbClr val="000000"/>
                </a:solidFill>
                <a:latin typeface="Arial Black" panose="020B0A04020102020204" pitchFamily="34" charset="0"/>
                <a:cs typeface="Times New Roman" pitchFamily="18" charset="0"/>
              </a:rPr>
              <a:t>пт</a:t>
            </a:r>
            <a:r>
              <a:rPr lang="ru-RU" sz="1500" dirty="0">
                <a:solidFill>
                  <a:srgbClr val="000000"/>
                </a:solidFill>
                <a:latin typeface="Arial Black" panose="020B0A04020102020204" pitchFamily="34" charset="0"/>
                <a:cs typeface="Times New Roman" pitchFamily="18" charset="0"/>
              </a:rPr>
              <a:t>).</a:t>
            </a:r>
          </a:p>
          <a:p>
            <a:pPr marL="0" indent="0">
              <a:spcBef>
                <a:spcPts val="0"/>
              </a:spcBef>
              <a:buNone/>
            </a:pPr>
            <a:endParaRPr lang="ru-RU" sz="1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277</TotalTime>
  <Words>122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 Black</vt:lpstr>
      <vt:lpstr>Corbel</vt:lpstr>
      <vt:lpstr>Gill Sans MT</vt:lpstr>
      <vt:lpstr>Times New Roman</vt:lpstr>
      <vt:lpstr>Verdana</vt:lpstr>
      <vt:lpstr>Wingdings 2</vt:lpstr>
      <vt:lpstr>Солнцестояние</vt:lpstr>
      <vt:lpstr>итоговое собеседование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Шапеева</dc:creator>
  <cp:lastModifiedBy>Alexandrina</cp:lastModifiedBy>
  <cp:revision>36</cp:revision>
  <cp:lastPrinted>2017-10-23T08:00:59Z</cp:lastPrinted>
  <dcterms:created xsi:type="dcterms:W3CDTF">2017-10-23T07:24:19Z</dcterms:created>
  <dcterms:modified xsi:type="dcterms:W3CDTF">2022-02-08T18:22:55Z</dcterms:modified>
</cp:coreProperties>
</file>