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38" y="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E07656-F91D-4FB4-A4B6-CE2D24DAA799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4C9257-AAE2-453B-B2F1-BAC82513B87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85720"/>
            <a:ext cx="6868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График проведения ШЭ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ВсОШ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 Белореченский район в 2022-2023 учебном году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52" y="1214423"/>
          <a:ext cx="6572296" cy="768096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2014277"/>
                <a:gridCol w="668568"/>
                <a:gridCol w="1364110"/>
                <a:gridCol w="990534"/>
                <a:gridCol w="1534807"/>
              </a:tblGrid>
              <a:tr h="478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Общеобразовательный предмет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Класс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Форма проведения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Дата проведения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Время проведения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Искусство (мировая художественная культура)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12.09.2022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Испанский язык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очно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13.09.2022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Право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9-11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очно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14.09.2022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Итальянский язык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15.09.2022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10.00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Китайский язык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16.09.2022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История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19.09.2022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Литература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очно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20.09.2022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Немецкий язык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21.09.2022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Технология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22.09.2022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Французский язык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23.09.2022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Русский язык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4-11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26.09.2022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Экология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7-11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28.09.2022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Экономика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29.09.2022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Физическая культура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30.09.2022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10.00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Физика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7-11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Сириус. Онлайн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27.09.2022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с 8.00 до 20.00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Английский язык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03.10.2022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10.00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География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05.10.2022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Обществознание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6-11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06.10.2022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10.00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Основы безопасности жизнедеятельности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очно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07.10.2022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10.00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Химия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Сириус. Онлайн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04.10.2022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с 8.00 до 20.00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Биология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Сириус. Онлайн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11.10.2022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с 8.00 до 20.00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Астрономия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Сириус. Онлайн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13.10.2022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с 8.00 до 20.00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Математика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4-11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Сириус. Онлайн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18.10.2022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с 8.00 до 20.00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Информатика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5-11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Сириус. Онлайн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25.10.2022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с 8.00 до 20.00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783" marR="337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185</Words>
  <Application>Microsoft Office PowerPoint</Application>
  <PresentationFormat>Экран (4:3)</PresentationFormat>
  <Paragraphs>127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 проведения ШЭ ВсОШ  МО Белореченский район в 2022-2023 учебном году</dc:title>
  <dc:creator>User</dc:creator>
  <cp:lastModifiedBy>User</cp:lastModifiedBy>
  <cp:revision>7</cp:revision>
  <dcterms:created xsi:type="dcterms:W3CDTF">2022-08-23T04:14:32Z</dcterms:created>
  <dcterms:modified xsi:type="dcterms:W3CDTF">2022-08-23T09:18:59Z</dcterms:modified>
</cp:coreProperties>
</file>