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3" r="1808" b="2817"/>
          <a:stretch>
            <a:fillRect/>
          </a:stretch>
        </p:blipFill>
        <p:spPr bwMode="auto">
          <a:xfrm>
            <a:off x="142844" y="285728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14400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USER_93_RUS</dc:creator>
  <cp:lastModifiedBy>USER_93_RUS</cp:lastModifiedBy>
  <cp:revision>7</cp:revision>
  <dcterms:created xsi:type="dcterms:W3CDTF">2022-02-22T13:14:03Z</dcterms:created>
  <dcterms:modified xsi:type="dcterms:W3CDTF">2022-02-22T14:08:10Z</dcterms:modified>
</cp:coreProperties>
</file>