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66" r:id="rId5"/>
    <p:sldId id="258" r:id="rId6"/>
    <p:sldId id="259" r:id="rId7"/>
    <p:sldId id="260" r:id="rId8"/>
    <p:sldId id="261" r:id="rId9"/>
    <p:sldId id="265" r:id="rId10"/>
    <p:sldId id="268" r:id="rId11"/>
    <p:sldId id="270" r:id="rId12"/>
    <p:sldId id="274" r:id="rId13"/>
    <p:sldId id="269" r:id="rId14"/>
    <p:sldId id="267" r:id="rId15"/>
    <p:sldId id="272" r:id="rId16"/>
    <p:sldId id="263" r:id="rId17"/>
    <p:sldId id="273" r:id="rId18"/>
    <p:sldId id="275" r:id="rId19"/>
    <p:sldId id="277" r:id="rId20"/>
    <p:sldId id="276" r:id="rId21"/>
    <p:sldId id="26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3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4A387858-A0FE-4C60-84C6-F13B7516D6B8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EE8585-7864-4DAB-84A3-ECF37B3B7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A177-D0CE-41FE-92C3-A1D5FD206C7E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305B-0A18-4216-8E6B-B2A3EB45D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9BF3-AFC1-4A9C-BFD1-473A10503401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67FB-68A4-454C-9602-C8E1EB680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CBCA-B96E-4ED2-A700-90D9360AF8E8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14FA-86C0-49D4-AE44-7DE2C7CCF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067F-CFBA-4B48-82DA-7002077B8576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AF2C3-A8CF-4515-9638-25FF37F87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BDE1-4FD4-4B0D-AD04-FAEBE2657AFA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6146-CF27-491B-AD74-254A7233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C23F-AE0E-495B-97F6-75A373F41B02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54C95E-D43B-43C2-862F-191673799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672E-3C80-42D2-8F7B-F153E973340D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D207-16AE-4640-9A88-0E3BA532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F3C7-B92A-4983-BCAA-2990CC6F2E15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4768-77B9-4942-9835-ED68C383F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5B9498C-193C-483A-8467-3E2FF43B79F9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EEAB283-77B4-42C1-8E77-3B144F6D2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8730321-26D3-440C-98E5-283A8069FD9F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FB74D33-6686-4BF4-B56C-9097DE193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61AD9F-86DA-4AD9-B2D6-8AC99889B099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147216-0465-42A1-AFD4-A539285E4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88" r:id="rId4"/>
    <p:sldLayoutId id="2147483796" r:id="rId5"/>
    <p:sldLayoutId id="2147483789" r:id="rId6"/>
    <p:sldLayoutId id="2147483790" r:id="rId7"/>
    <p:sldLayoutId id="2147483797" r:id="rId8"/>
    <p:sldLayoutId id="2147483798" r:id="rId9"/>
    <p:sldLayoutId id="2147483791" r:id="rId10"/>
    <p:sldLayoutId id="214748379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F80AE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899B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kuban-tourism.ru/katalog/0012/museum/09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kuban-tourism.ru/katalog/0012/museum/1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ulture.mincult.ru/zoomimg.asp?Name=47-162-1&amp;Lage=Tru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929718" cy="338616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ДОМ-МУЗЕЙ  ЛЕРМОНТОВА </a:t>
            </a:r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в Тамани</a:t>
            </a:r>
            <a:endParaRPr lang="ru-RU" sz="6000" dirty="0" smtClean="0">
              <a:ln>
                <a:noFill/>
              </a:ln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4000500"/>
            <a:ext cx="8062912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0405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Литературная экспозиция</a:t>
            </a:r>
            <a:endParaRPr lang="ru-RU" dirty="0"/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2000250"/>
          </a:xfrm>
        </p:spPr>
        <p:txBody>
          <a:bodyPr/>
          <a:lstStyle/>
          <a:p>
            <a:r>
              <a:rPr lang="ru-RU" smtClean="0"/>
              <a:t>Чуть поодаль, в специальном здании музея, разместилась литературная экспозиция.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7" name="Picture 4" descr="http://www.kuban-tourism.ru/katalog/0012/museum/09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722313" y="1714500"/>
            <a:ext cx="669925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Подлинная рукопись</a:t>
            </a: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>
            <p:ph idx="1"/>
          </p:nvPr>
        </p:nvGraphicFramePr>
        <p:xfrm>
          <a:off x="1181100" y="1600200"/>
          <a:ext cx="7207250" cy="4810125"/>
        </p:xfrm>
        <a:graphic>
          <a:graphicData uri="http://schemas.openxmlformats.org/presentationml/2006/ole">
            <p:oleObj spid="_x0000_s2050" name="Документ" r:id="rId3" imgW="7505047" imgH="5008860" progId="Word.Document.8">
              <p:embed/>
            </p:oleObj>
          </a:graphicData>
        </a:graphic>
      </p:graphicFrame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Литературная экспозиция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6868" name="Picture 4" descr="2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4850" y="1285875"/>
            <a:ext cx="7899400" cy="5265738"/>
          </a:xfr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kuban-tourism.ru/katalog/0012/museum/10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643313" y="1285875"/>
            <a:ext cx="5500687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Материалы по истории Кубани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5604" name="Содержимое 5"/>
          <p:cNvSpPr>
            <a:spLocks noGrp="1"/>
          </p:cNvSpPr>
          <p:nvPr>
            <p:ph idx="1"/>
          </p:nvPr>
        </p:nvSpPr>
        <p:spPr>
          <a:xfrm>
            <a:off x="-214313" y="642938"/>
            <a:ext cx="4143376" cy="5811837"/>
          </a:xfrm>
        </p:spPr>
        <p:txBody>
          <a:bodyPr/>
          <a:lstStyle/>
          <a:p>
            <a:r>
              <a:rPr lang="ru-RU" sz="2000" smtClean="0"/>
              <a:t>. </a:t>
            </a:r>
            <a:r>
              <a:rPr lang="ru-RU" sz="2400" b="1" smtClean="0"/>
              <a:t>Материалы отдельных разделов рассказывают о Кавказской кордонной линии, которую поэт изъездил всю «от Кизляра до Тамани»; о встречах с декабристами в укреплении Прочный Окоп и Фанагорийской крепости, об истории станицы Тамань.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518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Садик рядом с музеем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6627" name="Picture 4" descr="3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2425" y="1071563"/>
            <a:ext cx="8362950" cy="5578475"/>
          </a:xfr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Вид на море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143000"/>
          <a:ext cx="7599363" cy="5072063"/>
        </p:xfrm>
        <a:graphic>
          <a:graphicData uri="http://schemas.openxmlformats.org/presentationml/2006/ole">
            <p:oleObj spid="_x0000_s3074" name="Документ" r:id="rId3" imgW="7505047" imgH="5008860" progId="Word.Document.8">
              <p:embed/>
            </p:oleObj>
          </a:graphicData>
        </a:graphic>
      </p:graphicFrame>
      <p:pic>
        <p:nvPicPr>
          <p:cNvPr id="3076" name="Рисунок 4" descr="http://more-x-sun.narod.ru/img/taman/8987792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1000125"/>
            <a:ext cx="278606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Памятник М.Ю.Лермонтову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857750" cy="4525963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Рядом с музеем, в тенистом скверике, в 1984 году в честь 170-летия поэта был открыт </a:t>
            </a:r>
            <a:r>
              <a:rPr lang="ru-RU" b="1" dirty="0" smtClean="0"/>
              <a:t>памятник. </a:t>
            </a:r>
            <a:r>
              <a:rPr lang="ru-RU" b="1" dirty="0"/>
              <a:t>Лермонтов стоит, опершись рукой на камень, на высоком обрывистом берегу и смотрит в сторону моря.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27652" name="Рисунок 4" descr="http://more-x-sun.narod.ru/img/taman/8987792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9638" y="1143000"/>
            <a:ext cx="42021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Arial Black" pitchFamily="34" charset="0"/>
              </a:rPr>
              <a:t>Русская печь</a:t>
            </a:r>
            <a:r>
              <a:rPr lang="en-US" sz="36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 Black" pitchFamily="34" charset="0"/>
              </a:rPr>
              <a:t>в </a:t>
            </a: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 реконструированном доме </a:t>
            </a:r>
            <a:r>
              <a:rPr lang="ru-RU" sz="3600" b="1" dirty="0">
                <a:solidFill>
                  <a:srgbClr val="FFFF00"/>
                </a:solidFill>
                <a:latin typeface="Arial Black" pitchFamily="34" charset="0"/>
              </a:rPr>
              <a:t>поэта.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2786063" y="1431925"/>
          <a:ext cx="3613150" cy="5426075"/>
        </p:xfrm>
        <a:graphic>
          <a:graphicData uri="http://schemas.openxmlformats.org/presentationml/2006/ole">
            <p:oleObj spid="_x0000_s4098" name="Документ" r:id="rId3" imgW="3333537" imgH="5008860" progId="Word.Document.8">
              <p:embed/>
            </p:oleObj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Домашняя </a:t>
            </a:r>
            <a:r>
              <a:rPr lang="ru-RU" dirty="0" smtClean="0"/>
              <a:t>одежда и утварь</a:t>
            </a:r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1181100" y="1600200"/>
          <a:ext cx="7278688" cy="4857750"/>
        </p:xfrm>
        <a:graphic>
          <a:graphicData uri="http://schemas.openxmlformats.org/presentationml/2006/ole">
            <p:oleObj spid="_x0000_s5122" name="Документ" r:id="rId3" imgW="7505047" imgH="5008860" progId="Word.Document.8">
              <p:embed/>
            </p:oleObj>
          </a:graphicData>
        </a:graphic>
      </p:graphicFrame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Домашняя утварь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285750" y="1071563"/>
          <a:ext cx="8229600" cy="5500687"/>
        </p:xfrm>
        <a:graphic>
          <a:graphicData uri="http://schemas.openxmlformats.org/presentationml/2006/ole">
            <p:oleObj spid="_x0000_s6146" name="Документ" r:id="rId3" imgW="7505047" imgH="5008860" progId="Word.Document.8">
              <p:embed/>
            </p:oleObj>
          </a:graphicData>
        </a:graphic>
      </p:graphicFrame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7" descr="Лермонт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14313"/>
            <a:ext cx="419576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Парадная казачья одежда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2000250" y="785813"/>
          <a:ext cx="4357688" cy="6061075"/>
        </p:xfrm>
        <a:graphic>
          <a:graphicData uri="http://schemas.openxmlformats.org/presentationml/2006/ole">
            <p:oleObj spid="_x0000_s7170" name="Документ" r:id="rId3" imgW="3333537" imgH="5008860" progId="Word.Document.8">
              <p:embed/>
            </p:oleObj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Вход в дом-музей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>
            <p:ph idx="1"/>
          </p:nvPr>
        </p:nvGraphicFramePr>
        <p:xfrm>
          <a:off x="357188" y="1285875"/>
          <a:ext cx="7921625" cy="5286375"/>
        </p:xfrm>
        <a:graphic>
          <a:graphicData uri="http://schemas.openxmlformats.org/presentationml/2006/ole">
            <p:oleObj spid="_x0000_s1026" name="Документ" r:id="rId3" imgW="7505047" imgH="5008860" progId="Word.Document.8">
              <p:embed/>
            </p:oleObj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</a:rPr>
              <a:t>Дом-музей М.Ю.Лермонтова на </a:t>
            </a:r>
            <a:r>
              <a:rPr lang="ru-RU" sz="3600" b="1" dirty="0" err="1" smtClean="0">
                <a:solidFill>
                  <a:srgbClr val="FFFF00"/>
                </a:solidFill>
              </a:rPr>
              <a:t>Тамани.Вход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04" name="Picture 4" descr="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025" y="1916113"/>
            <a:ext cx="741362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4429125"/>
            <a:ext cx="8715375" cy="2428875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Литературный музей, включает </a:t>
            </a:r>
            <a:r>
              <a:rPr lang="ru-RU" b="1" dirty="0"/>
              <a:t>в себя две самостоятельные экспозиции: а) "Две поездки М.Ю. Лермонтова на Кубань", б) Подворье казака Ф. </a:t>
            </a:r>
            <a:r>
              <a:rPr lang="ru-RU" b="1" dirty="0" err="1"/>
              <a:t>Мысника</a:t>
            </a:r>
            <a:r>
              <a:rPr lang="ru-RU" b="1" dirty="0"/>
              <a:t> (быт казаков XIX века). Музей находится на берегу моря, все напоминает описание повести "Тамань" М.Ю.Лермонтова.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0244" name="Рисунок 3" descr="http://more-x-sun.narod.ru/img/taman/image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1833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Вынужденное путешествие поэта на Кавказ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786813" cy="4972050"/>
          </a:xfrm>
        </p:spPr>
        <p:txBody>
          <a:bodyPr>
            <a:normAutofit fontScale="77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«Тамань - самый скверный городишко из всех приморских городов России. Я там чуть-чуть не умер с голоду, да ещё вдобавок меня хотели утопить ...». Так начинается известное произведение М. Ю. Лермонтова «Тамань». А предыстория событий, заставивших его отправиться в этот забытый Богом уголок Российской империи, такова. 27 января 1837 года. У Чёрной речки смертельно ранен Пушкин. На следующий день Лермонтов пишет </a:t>
            </a:r>
            <a:r>
              <a:rPr lang="ru-RU" b="1" dirty="0" smtClean="0"/>
              <a:t>первые </a:t>
            </a:r>
            <a:r>
              <a:rPr lang="ru-RU" b="1" dirty="0"/>
              <a:t>56 строк «Смерти поэта», а 7 февраля - ещё 16 заключительных аккордов. На поэта заводится «Дело о </a:t>
            </a:r>
            <a:r>
              <a:rPr lang="ru-RU" b="1" dirty="0" smtClean="0"/>
              <a:t>непозволительных </a:t>
            </a:r>
            <a:r>
              <a:rPr lang="ru-RU" b="1" dirty="0"/>
              <a:t>стихах», обыск на квартире Лермонтова, его арест, следствие и резолюция Николая I: «Корнета Лермонтова за сочинение ... стихов перевести тем же чином в Нижегородский драгунский полк», то есть на Кавказ.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Путь поэта на Тамань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5715000" cy="5097462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19 марта Лермонтов на лошадях, «с подорожной в кармане» покидает Петербург. В Ставрополь прибывает сильно простуженным и лечится в госпитале. Затем продолжает лечение на минеральных водах в Пятигорске. Лишь в конце сентября выезжает в «действующий отряд» на правый фланг Кавказской кордонной линии, в Геленджик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4" name="Picture 7" descr="47-162-1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64812" y="1285861"/>
            <a:ext cx="3979188" cy="4286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Реконструкция хаты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Его путь лежит через Тамань. Современный дом-музей поэта открылся 24 октября 1976 года. К сожалению, настоящий дом, где останавливался поэт, не сохранился, но благодарные </a:t>
            </a:r>
            <a:r>
              <a:rPr lang="ru-RU" b="1" dirty="0" err="1"/>
              <a:t>таманцы</a:t>
            </a:r>
            <a:r>
              <a:rPr lang="ru-RU" b="1" dirty="0"/>
              <a:t> с большой точностью восстановили хату на обрывистом берегу. «...Я взошёл в хату: две лавки и стол, да огромный сундук возле печи составляли всю её мебель</a:t>
            </a:r>
            <a:r>
              <a:rPr lang="ru-RU" dirty="0"/>
              <a:t>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Реконструкция дома, </a:t>
            </a:r>
            <a:r>
              <a:rPr lang="ru-RU" sz="4000" b="1" dirty="0">
                <a:solidFill>
                  <a:srgbClr val="FFFF00"/>
                </a:solidFill>
              </a:rPr>
              <a:t>в котором жил </a:t>
            </a:r>
            <a:r>
              <a:rPr lang="ru-RU" sz="4000" b="1" dirty="0" smtClean="0">
                <a:solidFill>
                  <a:srgbClr val="FFFF00"/>
                </a:solidFill>
              </a:rPr>
              <a:t> М.Ю.Лермонтов в Тамани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2531" name="Picture 4" descr="1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95325" y="1714500"/>
            <a:ext cx="7364413" cy="5143500"/>
          </a:xfr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450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Wingdings 2</vt:lpstr>
      <vt:lpstr>Verdana</vt:lpstr>
      <vt:lpstr>Calibri</vt:lpstr>
      <vt:lpstr>Яркая</vt:lpstr>
      <vt:lpstr>Документ Microsoft Word</vt:lpstr>
      <vt:lpstr>ДОМ-МУЗЕЙ  ЛЕРМОНТОВА в Тамани</vt:lpstr>
      <vt:lpstr>Слайд 2</vt:lpstr>
      <vt:lpstr>Вход в дом-музей</vt:lpstr>
      <vt:lpstr>Дом-музей М.Ю.Лермонтова на Тамани.Вход.</vt:lpstr>
      <vt:lpstr>Слайд 5</vt:lpstr>
      <vt:lpstr>Вынужденное путешествие поэта на Кавказ</vt:lpstr>
      <vt:lpstr>Путь поэта на Тамань</vt:lpstr>
      <vt:lpstr>Реконструкция хаты</vt:lpstr>
      <vt:lpstr>Реконструкция дома, в котором жил  М.Ю.Лермонтов в Тамани</vt:lpstr>
      <vt:lpstr>Литературная экспозиция</vt:lpstr>
      <vt:lpstr>Подлинная рукопись</vt:lpstr>
      <vt:lpstr>Литературная экспозиция</vt:lpstr>
      <vt:lpstr>Материалы по истории Кубани</vt:lpstr>
      <vt:lpstr> Садик рядом с музеем </vt:lpstr>
      <vt:lpstr>Вид на море </vt:lpstr>
      <vt:lpstr>Памятник М.Ю.Лермонтову</vt:lpstr>
      <vt:lpstr>Русская печь в  реконструированном доме поэта.</vt:lpstr>
      <vt:lpstr>Домашняя одежда и утварь</vt:lpstr>
      <vt:lpstr>Домашняя утварь</vt:lpstr>
      <vt:lpstr>Парадная казачья одежда</vt:lpstr>
      <vt:lpstr>Слайд 21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мир Кубани</dc:title>
  <dc:creator>Valued Acer Customer</dc:creator>
  <cp:lastModifiedBy>school23bel</cp:lastModifiedBy>
  <cp:revision>14</cp:revision>
  <dcterms:created xsi:type="dcterms:W3CDTF">2008-09-29T20:07:58Z</dcterms:created>
  <dcterms:modified xsi:type="dcterms:W3CDTF">2017-04-17T08:20:23Z</dcterms:modified>
</cp:coreProperties>
</file>