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330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77" r:id="rId21"/>
    <p:sldId id="278" r:id="rId22"/>
    <p:sldId id="274" r:id="rId23"/>
    <p:sldId id="275" r:id="rId24"/>
    <p:sldId id="276" r:id="rId25"/>
    <p:sldId id="328" r:id="rId26"/>
    <p:sldId id="290" r:id="rId27"/>
    <p:sldId id="280" r:id="rId28"/>
    <p:sldId id="291" r:id="rId29"/>
    <p:sldId id="281" r:id="rId30"/>
    <p:sldId id="293" r:id="rId31"/>
    <p:sldId id="297" r:id="rId32"/>
    <p:sldId id="294" r:id="rId33"/>
    <p:sldId id="295" r:id="rId34"/>
    <p:sldId id="296" r:id="rId35"/>
    <p:sldId id="282" r:id="rId36"/>
    <p:sldId id="283" r:id="rId37"/>
    <p:sldId id="284" r:id="rId38"/>
    <p:sldId id="285" r:id="rId39"/>
    <p:sldId id="286" r:id="rId40"/>
    <p:sldId id="299" r:id="rId41"/>
    <p:sldId id="289" r:id="rId42"/>
    <p:sldId id="288" r:id="rId43"/>
    <p:sldId id="287" r:id="rId44"/>
    <p:sldId id="292" r:id="rId45"/>
    <p:sldId id="298" r:id="rId46"/>
    <p:sldId id="300" r:id="rId47"/>
    <p:sldId id="301" r:id="rId48"/>
    <p:sldId id="302" r:id="rId49"/>
    <p:sldId id="313" r:id="rId50"/>
    <p:sldId id="305" r:id="rId51"/>
    <p:sldId id="307" r:id="rId52"/>
    <p:sldId id="310" r:id="rId53"/>
    <p:sldId id="311" r:id="rId54"/>
    <p:sldId id="329" r:id="rId55"/>
    <p:sldId id="306" r:id="rId56"/>
    <p:sldId id="308" r:id="rId57"/>
    <p:sldId id="309" r:id="rId58"/>
    <p:sldId id="312" r:id="rId59"/>
    <p:sldId id="314" r:id="rId60"/>
    <p:sldId id="315" r:id="rId61"/>
    <p:sldId id="316" r:id="rId62"/>
    <p:sldId id="317" r:id="rId63"/>
    <p:sldId id="318" r:id="rId64"/>
    <p:sldId id="319" r:id="rId65"/>
    <p:sldId id="323" r:id="rId66"/>
    <p:sldId id="320" r:id="rId67"/>
    <p:sldId id="321" r:id="rId68"/>
    <p:sldId id="322" r:id="rId69"/>
    <p:sldId id="324" r:id="rId70"/>
    <p:sldId id="325" r:id="rId71"/>
    <p:sldId id="327" r:id="rId72"/>
    <p:sldId id="326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918E-F976-4C0B-B767-13378EE2F14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C65D-4A4A-40AB-B874-BBD162C4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C65D-4A4A-40AB-B874-BBD162C4CED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AD26C9-3B9B-49F4-A6C7-A71E386A859A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540E01-033E-4AFD-B9D8-EBAFC5100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Атамань\DSCN31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357298"/>
            <a:ext cx="8786874" cy="53027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8" y="5572140"/>
            <a:ext cx="3286148" cy="114300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В нашей </a:t>
            </a:r>
            <a:r>
              <a:rPr lang="ru-RU" sz="2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Атамани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не приходится тужить!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458200" cy="142876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Атамань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2912926" cy="271464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Мастера, хоть куда!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1\Desktop\Атамань\DSCN31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2852"/>
            <a:ext cx="5273622" cy="3610173"/>
          </a:xfrm>
          <a:prstGeom prst="rect">
            <a:avLst/>
          </a:prstGeom>
          <a:noFill/>
        </p:spPr>
      </p:pic>
      <p:pic>
        <p:nvPicPr>
          <p:cNvPr id="9219" name="Picture 3" descr="C:\Users\1\Desktop\Атамань\DSCN3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71810"/>
            <a:ext cx="5470028" cy="3624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Атамань 2\IMG_05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5"/>
            <a:ext cx="8643998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Атамань\DSCN31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428736"/>
            <a:ext cx="7775448" cy="5239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Урожай у нас не плох!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Атамань\DSCN31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500174"/>
            <a:ext cx="7744968" cy="5108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Атамань\DSCN31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643602" cy="3916828"/>
          </a:xfrm>
          <a:prstGeom prst="rect">
            <a:avLst/>
          </a:prstGeom>
          <a:noFill/>
        </p:spPr>
      </p:pic>
      <p:pic>
        <p:nvPicPr>
          <p:cNvPr id="12291" name="Picture 3" descr="C:\Users\1\Desktop\Атамань\DSCN31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125623"/>
            <a:ext cx="5707012" cy="373237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9322" y="214290"/>
            <a:ext cx="3059230" cy="278608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ткачихи!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Атамань\DSCN31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714488"/>
            <a:ext cx="7802880" cy="48828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457200"/>
            <a:ext cx="8715436" cy="11858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А кто – то и прядёт,</a:t>
            </a:r>
            <a:br>
              <a:rPr lang="ru-RU" sz="4000" b="1" dirty="0" smtClean="0"/>
            </a:br>
            <a:r>
              <a:rPr lang="ru-RU" sz="4000" b="1" dirty="0" smtClean="0"/>
              <a:t> но скромничает…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Посидим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поокаем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!!!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4338" name="Picture 2" descr="C:\Users\1\Desktop\Атамань\DSCN32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357298"/>
            <a:ext cx="7440168" cy="513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 вот и хата писаря!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1\Desktop\Атамань\DSCN3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714488"/>
            <a:ext cx="7766304" cy="4867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Атамань\DSCN3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357298"/>
            <a:ext cx="878687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1\Desktop\Атамань\DSCN32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714488"/>
            <a:ext cx="7278624" cy="4998720"/>
          </a:xfrm>
          <a:prstGeom prst="rect">
            <a:avLst/>
          </a:prstGeom>
          <a:noFill/>
        </p:spPr>
      </p:pic>
      <p:pic>
        <p:nvPicPr>
          <p:cNvPr id="16386" name="Picture 2" descr="C:\Users\1\Desktop\Атамань\DSCN32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7166"/>
            <a:ext cx="4105656" cy="51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тамань 2\IMG_05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827827">
            <a:off x="873143" y="1447893"/>
            <a:ext cx="3890316" cy="45679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 приехали!!!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\Desktop\Атамань\DSCN31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77032">
            <a:off x="4846968" y="1717671"/>
            <a:ext cx="3838362" cy="438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Атамань\DSCN3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142984"/>
            <a:ext cx="7756053" cy="556947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Признание и благодарность всем!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Атамань\DSCN3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71612"/>
            <a:ext cx="7699248" cy="50993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Что нам хата писаря,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когда есть хата пекаря!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Атамань\DSCN32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5032248" cy="630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Атамань\DSCN3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8096" y="867156"/>
            <a:ext cx="7607808" cy="512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Атамань\DSCN32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4252" y="1053084"/>
            <a:ext cx="6635496" cy="4751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Атамань\DSCN32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14290"/>
            <a:ext cx="578647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Атамань 2\IMG_05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8215338" cy="57559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 </a:t>
            </a:r>
            <a:r>
              <a:rPr lang="ru-RU" dirty="0" err="1" smtClean="0">
                <a:solidFill>
                  <a:srgbClr val="FF0000"/>
                </a:solidFill>
              </a:rPr>
              <a:t>отрадненский</a:t>
            </a:r>
            <a:r>
              <a:rPr lang="ru-RU" dirty="0" smtClean="0">
                <a:solidFill>
                  <a:srgbClr val="FF0000"/>
                </a:solidFill>
              </a:rPr>
              <a:t> район!!!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Атамань\DSCN32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857232"/>
            <a:ext cx="4575048" cy="58491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Осень – припасиха…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4287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удалый Башмачник!!!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1\Desktop\Атамань 2\IMG_05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142984"/>
            <a:ext cx="428626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Атамань\DSCN32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71480"/>
            <a:ext cx="8358246" cy="5715040"/>
          </a:xfrm>
          <a:prstGeom prst="rect">
            <a:avLst/>
          </a:prstGeom>
          <a:noFill/>
        </p:spPr>
      </p:pic>
      <p:pic>
        <p:nvPicPr>
          <p:cNvPr id="24579" name="Picture 3" descr="C:\Users\1\Desktop\Атамань\DSCN32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0184" y="868680"/>
            <a:ext cx="7723632" cy="512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Атамань\DSCN3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42852"/>
            <a:ext cx="7757160" cy="4629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1\Desktop\Атамань\DSCN32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500570"/>
            <a:ext cx="7945756" cy="209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Хата винодела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1\Desktop\Атамань 2\IMG_05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392992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Атамань 2\IMG_05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Атамань 2\IMG_05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357166"/>
            <a:ext cx="535785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Атамань 2\IMG_05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9081803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Убранство В хате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Атамань 2\IMG_05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8429652" cy="632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1\Desktop\Атамань\DSCN3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142984"/>
            <a:ext cx="7708392" cy="506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Атамань\DSCN32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7468" y="1158240"/>
            <a:ext cx="6989064" cy="454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тамань\DSCN32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428736"/>
            <a:ext cx="7787640" cy="51450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Кто –то там веслом махал!!!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тамань\DSCN3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428736"/>
            <a:ext cx="7802880" cy="50566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 Кто – просто кайфовал!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Атамань\DSCN32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428736"/>
            <a:ext cx="7787640" cy="515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тамань\DSCN31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14488"/>
            <a:ext cx="8572560" cy="492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Атамань 2\IMG_05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21" y="357166"/>
            <a:ext cx="8477310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Школа! школа!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2412860" cy="2428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Атамань\DSCN32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96888">
            <a:off x="2477341" y="1002469"/>
            <a:ext cx="6160008" cy="4221480"/>
          </a:xfrm>
          <a:prstGeom prst="rect">
            <a:avLst/>
          </a:prstGeom>
          <a:noFill/>
        </p:spPr>
      </p:pic>
      <p:pic>
        <p:nvPicPr>
          <p:cNvPr id="6147" name="Picture 3" descr="C:\Users\1\Desktop\Атамань\DSCN32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150583">
            <a:off x="768153" y="1939988"/>
            <a:ext cx="3245844" cy="444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Атамань\DSCN32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500174"/>
            <a:ext cx="7802880" cy="518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74270" cy="10127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Самые примерные </a:t>
            </a:r>
            <a:r>
              <a:rPr lang="ru-RU" dirty="0" err="1" smtClean="0">
                <a:solidFill>
                  <a:srgbClr val="FF0000"/>
                </a:solidFill>
              </a:rPr>
              <a:t>ученики-справа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1\Desktop\Атамань\DSCN32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428736"/>
            <a:ext cx="7802880" cy="5293996"/>
          </a:xfrm>
          <a:prstGeom prst="rect">
            <a:avLst/>
          </a:prstGeom>
          <a:noFill/>
        </p:spPr>
      </p:pic>
      <p:sp>
        <p:nvSpPr>
          <p:cNvPr id="5" name="Выгнутая вправо стрелка 4"/>
          <p:cNvSpPr/>
          <p:nvPr/>
        </p:nvSpPr>
        <p:spPr>
          <a:xfrm>
            <a:off x="8215338" y="100010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Атамань 2\IMG_05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Атамань 2\IMG_0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4714890" cy="6286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школе, как  дома!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267" name="Picture 3" descr="C:\Users\1\Desktop\Атамань 2\IMG_05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94730" y="2000240"/>
            <a:ext cx="454927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Атамань 2\IMG_05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95226"/>
            <a:ext cx="5072080" cy="676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Атамань 2\IMG_05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42852"/>
            <a:ext cx="5292722" cy="633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Атамань 2\IMG_05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8643966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Атамань\DSCN32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642918"/>
            <a:ext cx="7101294" cy="55007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988452" cy="140016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Добро пожаловать!!!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Атамань\DSCN31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142984"/>
            <a:ext cx="6929486" cy="54812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Три дороги –три пути!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Атамань 2\IMG_06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Атамань 2\IMG_06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90477"/>
            <a:ext cx="5000642" cy="645323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Жду гостей!!!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1\Desktop\Атамань\DSCN32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71612"/>
            <a:ext cx="7644384" cy="5056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\Desktop\Атамань\DSCN32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357298"/>
            <a:ext cx="7215238" cy="5071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Атамань\DSCN32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572560" cy="6072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Атамань 2\IMG_06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6786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Атамань 2\IMG_06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8604"/>
            <a:ext cx="7858148" cy="5893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Атамань 2\IMG_06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42852"/>
            <a:ext cx="4929203" cy="657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тамань 2\IMG_06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тамань 2\IMG_06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 выбрали мы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1\Desktop\Атамань\DSCN31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8215370" cy="4850338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 rot="1683826">
            <a:off x="4357686" y="9286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Атамань 2\IMG_06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Атамань 2\IMG_06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Атамань 2\IMG_06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214290"/>
            <a:ext cx="5299169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Атамань 2\IMG_06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14290"/>
            <a:ext cx="5357850" cy="63579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388" y="457200"/>
            <a:ext cx="2559164" cy="525781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Все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на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Пожар!!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тамань\DSCN32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7166"/>
            <a:ext cx="7358114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Атамань\DSCN32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тамань\DSCN32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14357"/>
            <a:ext cx="8215370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Натуралисты!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Атамань\DSCN32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571480"/>
            <a:ext cx="7215238" cy="6072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А беседка просто  класс!!!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Атамань\DSCN3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3"/>
            <a:ext cx="8358246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1430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Жемчужины!!!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Атамань\DSCN32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12850"/>
            <a:ext cx="8072494" cy="5287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64305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Счастье есть!!!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Атамань\DSCN3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714488"/>
            <a:ext cx="778764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DSCN32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50017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Дельфин и русалка!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Атамань\DSCN32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6526" y="901986"/>
            <a:ext cx="7958878" cy="54956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2144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ДА!  Вот такие мы!!!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Атамань\DSCN32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7"/>
            <a:ext cx="7643865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4287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Отдохнули супер!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Атамань\DSCN31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0"/>
            <a:ext cx="5643602" cy="3905442"/>
          </a:xfrm>
          <a:prstGeom prst="rect">
            <a:avLst/>
          </a:prstGeom>
          <a:noFill/>
        </p:spPr>
      </p:pic>
      <p:pic>
        <p:nvPicPr>
          <p:cNvPr id="7171" name="Picture 3" descr="C:\Users\1\Desktop\Атамань\DSCN31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714752"/>
            <a:ext cx="5775014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Атамань\DSCN31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28604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</TotalTime>
  <Words>196</Words>
  <Application>Microsoft Office PowerPoint</Application>
  <PresentationFormat>Экран (4:3)</PresentationFormat>
  <Paragraphs>94</Paragraphs>
  <Slides>72</Slides>
  <Notes>61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Трек</vt:lpstr>
      <vt:lpstr>В нашей Атамани не приходится тужить! </vt:lpstr>
      <vt:lpstr>Мы приехали!!!</vt:lpstr>
      <vt:lpstr>Слайд 3</vt:lpstr>
      <vt:lpstr>Слайд 4</vt:lpstr>
      <vt:lpstr>Три дороги –три пути!</vt:lpstr>
      <vt:lpstr>И выбрали мы </vt:lpstr>
      <vt:lpstr>Слайд 7</vt:lpstr>
      <vt:lpstr>Слайд 8</vt:lpstr>
      <vt:lpstr>Слайд 9</vt:lpstr>
      <vt:lpstr>Мастера, хоть куда!</vt:lpstr>
      <vt:lpstr>Слайд 11</vt:lpstr>
      <vt:lpstr>Урожай у нас не плох!</vt:lpstr>
      <vt:lpstr>Слайд 13</vt:lpstr>
      <vt:lpstr> ткачихи!</vt:lpstr>
      <vt:lpstr>А кто – то и прядёт,  но скромничает…</vt:lpstr>
      <vt:lpstr>Посидим поокаем!!!</vt:lpstr>
      <vt:lpstr>А вот и хата писаря!</vt:lpstr>
      <vt:lpstr>Слайд 18</vt:lpstr>
      <vt:lpstr>Слайд 19</vt:lpstr>
      <vt:lpstr>Признание и благодарность всем!</vt:lpstr>
      <vt:lpstr>Что нам хата писаря,  когда есть хата пекаря!</vt:lpstr>
      <vt:lpstr>Слайд 22</vt:lpstr>
      <vt:lpstr>Слайд 23</vt:lpstr>
      <vt:lpstr>Слайд 24</vt:lpstr>
      <vt:lpstr>Слайд 25</vt:lpstr>
      <vt:lpstr>Наш отрадненский район!!!</vt:lpstr>
      <vt:lpstr>Осень – припасиха…</vt:lpstr>
      <vt:lpstr>удалый Башмачник!!!</vt:lpstr>
      <vt:lpstr>Слайд 29</vt:lpstr>
      <vt:lpstr>Хата винодела</vt:lpstr>
      <vt:lpstr>Слайд 31</vt:lpstr>
      <vt:lpstr>Слайд 32</vt:lpstr>
      <vt:lpstr>Убранство В хате </vt:lpstr>
      <vt:lpstr>Слайд 34</vt:lpstr>
      <vt:lpstr>Слайд 35</vt:lpstr>
      <vt:lpstr>Слайд 36</vt:lpstr>
      <vt:lpstr>Кто –то там веслом махал!!!</vt:lpstr>
      <vt:lpstr>А Кто – просто кайфовал!</vt:lpstr>
      <vt:lpstr>Слайд 39</vt:lpstr>
      <vt:lpstr>Школа! школа!</vt:lpstr>
      <vt:lpstr>Слайд 41</vt:lpstr>
      <vt:lpstr>Слайд 42</vt:lpstr>
      <vt:lpstr>Самые примерные ученики-справа!</vt:lpstr>
      <vt:lpstr>Слайд 44</vt:lpstr>
      <vt:lpstr>В школе, как  дома!</vt:lpstr>
      <vt:lpstr>Слайд 46</vt:lpstr>
      <vt:lpstr>Слайд 47</vt:lpstr>
      <vt:lpstr>Слайд 48</vt:lpstr>
      <vt:lpstr>Добро пожаловать!!!</vt:lpstr>
      <vt:lpstr>Слайд 50</vt:lpstr>
      <vt:lpstr>Жду гостей!!!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Все  на Пожар!!</vt:lpstr>
      <vt:lpstr>Слайд 64</vt:lpstr>
      <vt:lpstr>Слайд 65</vt:lpstr>
      <vt:lpstr>Натуралисты!</vt:lpstr>
      <vt:lpstr>А беседка просто  класс!!!</vt:lpstr>
      <vt:lpstr>Жемчужины!!!</vt:lpstr>
      <vt:lpstr>Счастье есть!!!</vt:lpstr>
      <vt:lpstr>Дельфин и русалка!</vt:lpstr>
      <vt:lpstr>ДА!  Вот такие мы!!!</vt:lpstr>
      <vt:lpstr>Отдохнули супер!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нашей Атамани не приходится тужить!</dc:title>
  <dc:creator>1</dc:creator>
  <cp:lastModifiedBy>school23bel</cp:lastModifiedBy>
  <cp:revision>38</cp:revision>
  <dcterms:created xsi:type="dcterms:W3CDTF">2009-09-18T08:45:22Z</dcterms:created>
  <dcterms:modified xsi:type="dcterms:W3CDTF">2017-04-17T08:16:54Z</dcterms:modified>
</cp:coreProperties>
</file>