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59" r:id="rId6"/>
    <p:sldId id="275" r:id="rId7"/>
    <p:sldId id="276" r:id="rId8"/>
    <p:sldId id="277" r:id="rId9"/>
    <p:sldId id="260" r:id="rId10"/>
    <p:sldId id="261" r:id="rId11"/>
    <p:sldId id="262" r:id="rId12"/>
    <p:sldId id="265" r:id="rId13"/>
    <p:sldId id="263" r:id="rId14"/>
    <p:sldId id="266" r:id="rId15"/>
    <p:sldId id="279" r:id="rId16"/>
    <p:sldId id="281" r:id="rId17"/>
    <p:sldId id="267" r:id="rId18"/>
    <p:sldId id="270" r:id="rId19"/>
    <p:sldId id="272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2A8814-8E7F-4D50-9D96-EF3E2C5868C8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43905-FB66-433F-A5CE-02148D67B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442915-2E1B-40BC-AD8C-723FD85A025A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A6A4-576E-4647-95F1-2BF40BB36212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CF73-E22C-4051-A17C-A4A91638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DDD3-A09C-4D23-B1A2-9CEB9996E339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CA9D-318B-446B-9ECD-44D907E9B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94E8-5289-4CF6-B64A-7D468ACB3825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153A-4062-44AE-BE2F-6A2F66AF0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EFDE-51C1-4256-9513-677A7216742C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8494-5734-4006-AAAD-909BA431F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2A24-082D-485E-80E5-760892F3DA4A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79AB-A475-4F02-9424-941778B10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2248-9E20-4330-BBBD-F093ABB96D40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8446-BA68-40FE-8E0E-1B5330D59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352F-AF08-4382-A2CC-6F57C231475F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88F4-3F94-4F73-9683-E6D98A335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19D0-527D-4D3A-AD1E-6927EB63E355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F488-AF03-4529-9D4A-940044A80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53F8-B66F-4131-A95D-A54375687835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DEA8-8FEC-406C-BB91-A492F2AA0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3D06-B82F-4D33-B887-4B97934CFE43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F5F5-5780-4619-ADCB-BAFA18307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9C19-E887-4A45-97D4-1FD8DEBFB0E6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E414-5EFC-4EEA-A07C-168A8DD13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4842A-03BE-4D8E-8B5B-C0BA18364332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2D63D9-E46D-443C-8DCD-D6D4BB77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76;&#1077;&#1085;&#1100;%20&#1084;&#1072;&#1090;&#1077;&#1088;&#1080;%20&#1052;&#1072;&#1088;&#1080;&#1085;&#1077;%20&#1040;&#1085;&#1072;&#1090;&#1086;&#1083;&#1100;&#1077;&#1074;&#1085;&#1077;\NVEExport.2.m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N:\NVEExport%204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6;&#1077;&#1085;&#1100;%20&#1084;&#1072;&#1090;&#1077;&#1088;&#1080;%20&#1052;&#1072;&#1088;&#1080;&#1085;&#1077;%20&#1040;&#1085;&#1072;&#1090;&#1086;&#1083;&#1100;&#1077;&#1074;&#1085;&#1077;\&#1088;&#1072;&#1073;&#1086;&#1095;&#1072;&#1103;\9_ejG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Рисунок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870972">
            <a:off x="-384175" y="-806450"/>
            <a:ext cx="23812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" descr="Рисунок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39080">
            <a:off x="6394450" y="-458788"/>
            <a:ext cx="2381250" cy="288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Рисунок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4714875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5" descr="Рисунок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4724">
            <a:off x="7313613" y="-625475"/>
            <a:ext cx="219868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Рисунок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Рисунок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0" y="485775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Рисунок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1" descr="Рисунок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2" descr="Рисунок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5321300"/>
            <a:ext cx="2214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3" descr="Рисунок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4" descr="Рисунок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0" y="5321300"/>
            <a:ext cx="22145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313" y="1928813"/>
            <a:ext cx="835818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Самой любимой, самой ласковой, самой дорогой…</a:t>
            </a:r>
            <a:endParaRPr lang="ru-RU" sz="4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14750"/>
            <a:ext cx="656113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</a:t>
            </a:r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посвящяется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66" name="Рисунок 17" descr="Рисунок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52873">
            <a:off x="222250" y="-798513"/>
            <a:ext cx="2379663" cy="29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000500" y="428625"/>
            <a:ext cx="4572000" cy="64786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Мама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это солнечный свет,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Взгляд чудесных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ласковых глаз.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Сохранит от тысячи бед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поможет тысячу раз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dirty="0">
                <a:latin typeface="Monotype Corsiva" pitchFamily="66" charset="0"/>
              </a:rPr>
              <a:t>Моя мама любит вязать и печь торты, выращивать цветы …а самое главное она любит меня!!!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P1040302(1)(1).jpg"/>
          <p:cNvPicPr>
            <a:picLocks noChangeAspect="1"/>
          </p:cNvPicPr>
          <p:nvPr/>
        </p:nvPicPr>
        <p:blipFill>
          <a:blip r:embed="rId3"/>
          <a:srcRect l="7979" t="1984" r="6916"/>
          <a:stretch>
            <a:fillRect/>
          </a:stretch>
        </p:blipFill>
        <p:spPr>
          <a:xfrm>
            <a:off x="142844" y="1428736"/>
            <a:ext cx="3960000" cy="30562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-395640">
            <a:off x="30163" y="93663"/>
            <a:ext cx="70723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Без сна ночей твоих  прошло немало, </a:t>
            </a:r>
          </a:p>
          <a:p>
            <a:pPr algn="ctr">
              <a:defRPr/>
            </a:pPr>
            <a:r>
              <a:rPr lang="ru-RU" sz="25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Забот, тревог за  нас не перечесть, Земной поклон тебе, родная мама, </a:t>
            </a:r>
          </a:p>
          <a:p>
            <a:pPr algn="ctr">
              <a:defRPr/>
            </a:pPr>
            <a:r>
              <a:rPr lang="ru-RU" sz="25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 то, что ты  на  белом свете есть. 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2293" name="Рисунок 12" descr="DSCN008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7014">
            <a:off x="357188" y="2000250"/>
            <a:ext cx="2643187" cy="421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4" name="Рисунок 14" descr="DSCN3802.jpg"/>
          <p:cNvPicPr>
            <a:picLocks noChangeAspect="1"/>
          </p:cNvPicPr>
          <p:nvPr/>
        </p:nvPicPr>
        <p:blipFill>
          <a:blip r:embed="rId5"/>
          <a:srcRect l="25288" t="20833" r="19540"/>
          <a:stretch>
            <a:fillRect/>
          </a:stretch>
        </p:blipFill>
        <p:spPr bwMode="auto">
          <a:xfrm rot="949467">
            <a:off x="5332413" y="1547813"/>
            <a:ext cx="3429000" cy="3286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295" name="Рисунок 15" descr="DSCN3731.jpg"/>
          <p:cNvPicPr>
            <a:picLocks noChangeAspect="1"/>
          </p:cNvPicPr>
          <p:nvPr/>
        </p:nvPicPr>
        <p:blipFill>
          <a:blip r:embed="rId6"/>
          <a:srcRect l="19444" r="15279"/>
          <a:stretch>
            <a:fillRect/>
          </a:stretch>
        </p:blipFill>
        <p:spPr bwMode="auto">
          <a:xfrm>
            <a:off x="3071813" y="1857375"/>
            <a:ext cx="3357562" cy="392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6" name="TextBox 17"/>
          <p:cNvSpPr txBox="1">
            <a:spLocks noChangeArrowheads="1"/>
          </p:cNvSpPr>
          <p:nvPr/>
        </p:nvSpPr>
        <p:spPr bwMode="auto">
          <a:xfrm rot="-374362">
            <a:off x="2833688" y="4560888"/>
            <a:ext cx="64293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b="1" i="1">
                <a:solidFill>
                  <a:srgbClr val="FF0000"/>
                </a:solidFill>
                <a:latin typeface="Monotype Corsiva" pitchFamily="66" charset="0"/>
              </a:rPr>
              <a:t>Моя мама очень добрый и отзывчивый человек. </a:t>
            </a:r>
          </a:p>
          <a:p>
            <a:pPr algn="ctr"/>
            <a:r>
              <a:rPr lang="ru-RU" sz="3500" b="1" i="1">
                <a:solidFill>
                  <a:srgbClr val="FF0000"/>
                </a:solidFill>
                <a:latin typeface="Monotype Corsiva" pitchFamily="66" charset="0"/>
              </a:rPr>
              <a:t>У нее милая улыбка и нежные руки.</a:t>
            </a:r>
          </a:p>
          <a:p>
            <a:pPr algn="ctr"/>
            <a:r>
              <a:rPr lang="ru-RU" sz="3500" b="1" i="1">
                <a:solidFill>
                  <a:srgbClr val="FF0000"/>
                </a:solidFill>
                <a:latin typeface="Monotype Corsiva" pitchFamily="66" charset="0"/>
              </a:rPr>
              <a:t> Ты самая лучшая на свете.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14813" y="214313"/>
            <a:ext cx="4572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Разведешь ты тучи</a:t>
            </a:r>
            <a:br>
              <a:rPr lang="ru-RU" sz="4000" b="1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Сильными руками</a:t>
            </a:r>
            <a:br>
              <a:rPr lang="ru-RU" sz="4000" b="1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И добру научишь</a:t>
            </a:r>
          </a:p>
          <a:p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Мудрыми словами</a:t>
            </a:r>
            <a:endParaRPr lang="ru-RU" sz="4000" b="1">
              <a:latin typeface="Monotype Corsiva" pitchFamily="66" charset="0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2286000" y="4429125"/>
            <a:ext cx="6500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Monotype Corsiva" pitchFamily="66" charset="0"/>
              </a:rPr>
              <a:t>Моя мама самая замечательная мама. Она всегда поможет… А еще я  просто ее люблю!</a:t>
            </a:r>
          </a:p>
        </p:txBody>
      </p:sp>
      <p:pic>
        <p:nvPicPr>
          <p:cNvPr id="13318" name="Рисунок 7" descr="Scan10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"/>
            <a:ext cx="3571875" cy="442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-1015781">
            <a:off x="158750" y="47942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Monotype Corsiva" pitchFamily="66" charset="0"/>
              </a:rPr>
              <a:t>Кто на свете всех милее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Monotype Corsiva" pitchFamily="66" charset="0"/>
              </a:rPr>
              <a:t>Кто теплом своим согреет,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Monotype Corsiva" pitchFamily="66" charset="0"/>
              </a:rPr>
              <a:t>Любит больше, чем себя?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Monotype Corsiva" pitchFamily="66" charset="0"/>
              </a:rPr>
              <a:t>Это МАМОЧКА моя.</a:t>
            </a: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4214813" y="4929188"/>
            <a:ext cx="49291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Monotype Corsiva" pitchFamily="66" charset="0"/>
              </a:rPr>
              <a:t>Мама всегда поймет, даст совет, поможет и простит. Дорогая мамочка, я тебя люблю!</a:t>
            </a:r>
          </a:p>
        </p:txBody>
      </p:sp>
      <p:pic>
        <p:nvPicPr>
          <p:cNvPr id="14342" name="Рисунок 11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4286250" cy="3071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3" name="Рисунок 12" descr="Scan100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313"/>
            <a:ext cx="4341813" cy="33607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-1121927">
            <a:off x="357188" y="889000"/>
            <a:ext cx="5286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-1202945">
            <a:off x="3348038" y="5067300"/>
            <a:ext cx="578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-1278770">
            <a:off x="-328613" y="649288"/>
            <a:ext cx="59293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Monotype Corsiva" pitchFamily="66" charset="0"/>
              </a:rPr>
              <a:t>Маму любят все на свете, 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Monotype Corsiva" pitchFamily="66" charset="0"/>
              </a:rPr>
              <a:t>Мама первый друг.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Monotype Corsiva" pitchFamily="66" charset="0"/>
              </a:rPr>
              <a:t>Любят мам не только дети,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Monotype Corsiva" pitchFamily="66" charset="0"/>
              </a:rPr>
              <a:t>Любят все вокруг.</a:t>
            </a:r>
          </a:p>
        </p:txBody>
      </p:sp>
      <p:pic>
        <p:nvPicPr>
          <p:cNvPr id="15367" name="Picture 12" descr="J:\день матери Марине Анатольевне\SAM_0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3" y="0"/>
            <a:ext cx="4319587" cy="3240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Рисунок 12" descr="J:\день матери Марине Анатольевне\Scan10009.JPG"/>
          <p:cNvPicPr>
            <a:picLocks noChangeAspect="1" noChangeArrowheads="1"/>
          </p:cNvPicPr>
          <p:nvPr/>
        </p:nvPicPr>
        <p:blipFill>
          <a:blip r:embed="rId4"/>
          <a:srcRect t="69580" r="29414"/>
          <a:stretch>
            <a:fillRect/>
          </a:stretch>
        </p:blipFill>
        <p:spPr bwMode="auto">
          <a:xfrm>
            <a:off x="357188" y="3071813"/>
            <a:ext cx="4191000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4643438" y="3500438"/>
            <a:ext cx="4286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>
                <a:latin typeface="Monotype Corsiva" pitchFamily="66" charset="0"/>
              </a:rPr>
              <a:t>Мама, мамочка! Ты достойна самых </a:t>
            </a:r>
          </a:p>
          <a:p>
            <a:r>
              <a:rPr lang="ru-RU" sz="3500">
                <a:latin typeface="Monotype Corsiva" pitchFamily="66" charset="0"/>
              </a:rPr>
              <a:t>нежных  слов. Спасибо, что подарила жизнь. </a:t>
            </a:r>
          </a:p>
          <a:p>
            <a:r>
              <a:rPr lang="ru-RU" sz="3500">
                <a:latin typeface="Monotype Corsiva" pitchFamily="66" charset="0"/>
              </a:rPr>
              <a:t>Спасибо за то, что ты есть.</a:t>
            </a: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6858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800">
                <a:latin typeface="Monotype Corsiva" pitchFamily="66" charset="0"/>
                <a:cs typeface="Times New Roman" pitchFamily="18" charset="0"/>
              </a:rPr>
              <a:t>Солнце согревает все живое, </a:t>
            </a:r>
          </a:p>
          <a:p>
            <a:r>
              <a:rPr lang="ru-RU" sz="3800">
                <a:latin typeface="Monotype Corsiva" pitchFamily="66" charset="0"/>
                <a:cs typeface="Times New Roman" pitchFamily="18" charset="0"/>
              </a:rPr>
              <a:t>а любовь матери – жизнь малыша. </a:t>
            </a:r>
            <a:endParaRPr lang="ru-RU" sz="3800">
              <a:latin typeface="Monotype Corsiva" pitchFamily="66" charset="0"/>
            </a:endParaRP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286000" y="4398963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5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sz="35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500" dirty="0" smtClean="0">
                <a:latin typeface="Monotype Corsiva" pitchFamily="66" charset="0"/>
                <a:cs typeface="Times New Roman" pitchFamily="18" charset="0"/>
              </a:rPr>
              <a:t>У </a:t>
            </a:r>
            <a:r>
              <a:rPr lang="ru-RU" sz="3500" dirty="0">
                <a:latin typeface="Monotype Corsiva" pitchFamily="66" charset="0"/>
                <a:cs typeface="Times New Roman" pitchFamily="18" charset="0"/>
              </a:rPr>
              <a:t>мамы самое доброе и ласковое сердце, самые добрые и ласковые руки на свете.</a:t>
            </a:r>
            <a:endParaRPr lang="ru-RU" sz="3500" dirty="0"/>
          </a:p>
        </p:txBody>
      </p:sp>
      <p:pic>
        <p:nvPicPr>
          <p:cNvPr id="11" name="Рисунок 10" descr="getImageы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142984"/>
            <a:ext cx="3785915" cy="25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_0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071678"/>
            <a:ext cx="247044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ыыы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643182"/>
            <a:ext cx="4326761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-1121927">
            <a:off x="357188" y="889000"/>
            <a:ext cx="5286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-1202945">
            <a:off x="3348038" y="5067300"/>
            <a:ext cx="578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-1278770">
            <a:off x="-462824" y="551531"/>
            <a:ext cx="5929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Мамочка -самый дорогой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человек  для  меня, я ее очень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сильно люблю.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мама и пап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85728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мамуля и папул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286124"/>
            <a:ext cx="3360000" cy="2520000"/>
          </a:xfrm>
          <a:prstGeom prst="heart">
            <a:avLst/>
          </a:prstGeom>
        </p:spPr>
      </p:pic>
      <p:pic>
        <p:nvPicPr>
          <p:cNvPr id="13" name="Рисунок 12" descr="мамуля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857628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1714488"/>
            <a:ext cx="1819999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Содержимое 5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786313" y="0"/>
            <a:ext cx="43576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  <a:t>Мама, мама! </a:t>
            </a:r>
            <a:b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  <a:t>В этом слове солнца свет. </a:t>
            </a:r>
            <a:b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  <a:t>Мама, мама! </a:t>
            </a:r>
            <a:b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  <a:t>Лучше слова в мире нет. </a:t>
            </a:r>
            <a:b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  <a:t>Мама, мама! </a:t>
            </a:r>
            <a:b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  <a:t>Кто роднее, чем она? </a:t>
            </a:r>
            <a:b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  <a:t>Мама, мама! </a:t>
            </a:r>
            <a:b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3600" b="1" i="1">
                <a:solidFill>
                  <a:schemeClr val="accent1"/>
                </a:solidFill>
                <a:latin typeface="Monotype Corsiva" pitchFamily="66" charset="0"/>
              </a:rPr>
              <a:t>У нее в глазах весна. </a:t>
            </a:r>
            <a:endParaRPr lang="ru-RU" sz="3600">
              <a:solidFill>
                <a:schemeClr val="accent1"/>
              </a:solidFill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2214563" y="5286375"/>
            <a:ext cx="66436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dirty="0">
                <a:latin typeface="Monotype Corsiva" pitchFamily="66" charset="0"/>
              </a:rPr>
              <a:t>Моя мама добрая, хорошая и артистичная. Она самая любимая и самая красивая!!!</a:t>
            </a:r>
          </a:p>
        </p:txBody>
      </p:sp>
      <p:pic>
        <p:nvPicPr>
          <p:cNvPr id="17414" name="Рисунок 6" descr="J:\детский сад 28.05.2010\SNB10033.JPG"/>
          <p:cNvPicPr>
            <a:picLocks noChangeAspect="1" noChangeArrowheads="1"/>
          </p:cNvPicPr>
          <p:nvPr/>
        </p:nvPicPr>
        <p:blipFill>
          <a:blip r:embed="rId3"/>
          <a:srcRect l="33511" t="3204" r="16449"/>
          <a:stretch>
            <a:fillRect/>
          </a:stretch>
        </p:blipFill>
        <p:spPr bwMode="auto">
          <a:xfrm>
            <a:off x="0" y="0"/>
            <a:ext cx="2974975" cy="4314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5" name="Рисунок 8" descr="J:\детский сад 28.05.2010\SNB10119.JPG"/>
          <p:cNvPicPr>
            <a:picLocks noChangeAspect="1" noChangeArrowheads="1"/>
          </p:cNvPicPr>
          <p:nvPr/>
        </p:nvPicPr>
        <p:blipFill>
          <a:blip r:embed="rId4"/>
          <a:srcRect l="58525" t="23932" r="11972" b="24573"/>
          <a:stretch>
            <a:fillRect/>
          </a:stretch>
        </p:blipFill>
        <p:spPr bwMode="auto">
          <a:xfrm>
            <a:off x="2214563" y="2428875"/>
            <a:ext cx="256222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6" name="Содержимое 6" descr="8marta_92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0800"/>
            <a:ext cx="9144000" cy="6908800"/>
          </a:xfrm>
        </p:spPr>
      </p:pic>
      <p:sp>
        <p:nvSpPr>
          <p:cNvPr id="8" name="Полилиния 7"/>
          <p:cNvSpPr/>
          <p:nvPr/>
        </p:nvSpPr>
        <p:spPr>
          <a:xfrm rot="20078309">
            <a:off x="-1716938" y="1999524"/>
            <a:ext cx="9144000" cy="3046988"/>
          </a:xfrm>
          <a:custGeom>
            <a:avLst/>
            <a:gdLst>
              <a:gd name="connsiteX0" fmla="*/ 0 w 9144000"/>
              <a:gd name="connsiteY0" fmla="*/ 0 h 3046988"/>
              <a:gd name="connsiteX1" fmla="*/ 9144000 w 9144000"/>
              <a:gd name="connsiteY1" fmla="*/ 0 h 3046988"/>
              <a:gd name="connsiteX2" fmla="*/ 9144000 w 9144000"/>
              <a:gd name="connsiteY2" fmla="*/ 3046988 h 3046988"/>
              <a:gd name="connsiteX3" fmla="*/ 0 w 9144000"/>
              <a:gd name="connsiteY3" fmla="*/ 3046988 h 3046988"/>
              <a:gd name="connsiteX4" fmla="*/ 0 w 9144000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046988">
                <a:moveTo>
                  <a:pt x="0" y="0"/>
                </a:moveTo>
                <a:lnTo>
                  <a:pt x="9144000" y="0"/>
                </a:lnTo>
                <a:lnTo>
                  <a:pt x="9144000" y="3046988"/>
                </a:lnTo>
                <a:lnTo>
                  <a:pt x="0" y="30469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i="1" spc="300" dirty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 ТЕБЕ РОДНАЯ!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VEExport.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05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00013"/>
            <a:ext cx="8858250" cy="6958013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285750"/>
            <a:ext cx="80724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>
                <a:solidFill>
                  <a:schemeClr val="tx2"/>
                </a:solidFill>
                <a:latin typeface="Monotype Corsiva" pitchFamily="66" charset="0"/>
              </a:rPr>
              <a:t>Никто не знает всё, как мать,</a:t>
            </a:r>
            <a:br>
              <a:rPr lang="ru-RU" sz="36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chemeClr val="tx2"/>
                </a:solidFill>
                <a:latin typeface="Monotype Corsiva" pitchFamily="66" charset="0"/>
              </a:rPr>
              <a:t>Никто, как мать, не понимает,</a:t>
            </a:r>
            <a:br>
              <a:rPr lang="ru-RU" sz="36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chemeClr val="tx2"/>
                </a:solidFill>
                <a:latin typeface="Monotype Corsiva" pitchFamily="66" charset="0"/>
              </a:rPr>
              <a:t>Никто не может так ласкать,</a:t>
            </a:r>
            <a:br>
              <a:rPr lang="ru-RU" sz="36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chemeClr val="tx2"/>
                </a:solidFill>
                <a:latin typeface="Monotype Corsiva" pitchFamily="66" charset="0"/>
              </a:rPr>
              <a:t>Никто, как мать, не сострадает.</a:t>
            </a:r>
            <a:br>
              <a:rPr lang="ru-RU" sz="36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chemeClr val="tx2"/>
                </a:solidFill>
                <a:latin typeface="Monotype Corsiva" pitchFamily="66" charset="0"/>
              </a:rPr>
              <a:t>Никто, как мать, не может дать,</a:t>
            </a:r>
            <a:br>
              <a:rPr lang="ru-RU" sz="36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chemeClr val="tx2"/>
                </a:solidFill>
                <a:latin typeface="Monotype Corsiva" pitchFamily="66" charset="0"/>
              </a:rPr>
              <a:t>Никто, как мать, прощать не может.</a:t>
            </a:r>
            <a:br>
              <a:rPr lang="ru-RU" sz="36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chemeClr val="tx2"/>
                </a:solidFill>
                <a:latin typeface="Monotype Corsiva" pitchFamily="66" charset="0"/>
              </a:rPr>
              <a:t>И так любить и ожидать</a:t>
            </a:r>
            <a:br>
              <a:rPr lang="ru-RU" sz="36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chemeClr val="tx2"/>
                </a:solidFill>
                <a:latin typeface="Monotype Corsiva" pitchFamily="66" charset="0"/>
              </a:rPr>
              <a:t>Никто, как мать, не может тоже. 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929198"/>
            <a:ext cx="785818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 ДНЕМ МАТЕРИ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Содержимое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571500" y="1214438"/>
            <a:ext cx="792956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Arial" charset="0"/>
              <a:buNone/>
            </a:pPr>
            <a:r>
              <a:rPr lang="ru-RU" sz="3900" b="1">
                <a:solidFill>
                  <a:srgbClr val="C00000"/>
                </a:solidFill>
                <a:latin typeface="Monotype Corsiva" pitchFamily="66" charset="0"/>
              </a:rPr>
              <a:t>С праздником!</a:t>
            </a:r>
          </a:p>
          <a:p>
            <a:pPr algn="just">
              <a:buFont typeface="Arial" charset="0"/>
              <a:buNone/>
            </a:pPr>
            <a:r>
              <a:rPr lang="ru-RU" sz="3900" b="1">
                <a:solidFill>
                  <a:srgbClr val="C00000"/>
                </a:solidFill>
                <a:latin typeface="Monotype Corsiva" pitchFamily="66" charset="0"/>
              </a:rPr>
              <a:t>  Пусть Ваши лица устают только от улыбок, а руки – от букетов цветов!</a:t>
            </a:r>
          </a:p>
          <a:p>
            <a:pPr algn="just">
              <a:buFont typeface="Arial" charset="0"/>
              <a:buNone/>
            </a:pPr>
            <a:r>
              <a:rPr lang="ru-RU" sz="3900" b="1">
                <a:solidFill>
                  <a:srgbClr val="C00000"/>
                </a:solidFill>
                <a:latin typeface="Monotype Corsiva" pitchFamily="66" charset="0"/>
              </a:rPr>
              <a:t>  Пусть Ваш домашний очаг всегда украшает уют, достаток, любовь, счастье.</a:t>
            </a:r>
          </a:p>
          <a:p>
            <a:pPr algn="just">
              <a:buFont typeface="Arial" charset="0"/>
              <a:buNone/>
            </a:pPr>
            <a:r>
              <a:rPr lang="ru-RU" sz="3900" b="1">
                <a:solidFill>
                  <a:srgbClr val="C00000"/>
                </a:solidFill>
                <a:latin typeface="Monotype Corsiva" pitchFamily="66" charset="0"/>
              </a:rPr>
              <a:t>                         Мы любим вас!!!</a:t>
            </a:r>
            <a:endParaRPr lang="ru-RU" sz="3900"/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214313"/>
            <a:ext cx="69294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Дорогие мамы!</a:t>
            </a:r>
            <a:endParaRPr lang="ru-RU" sz="6000" dirty="0"/>
          </a:p>
        </p:txBody>
      </p:sp>
      <p:pic>
        <p:nvPicPr>
          <p:cNvPr id="20487" name="Picture 6" descr="1192783528_1192647151_solnyshko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285750"/>
            <a:ext cx="1558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62360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860925"/>
            <a:ext cx="14287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NVEExport 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Рисунок1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857250"/>
            <a:ext cx="31210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5" y="571500"/>
            <a:ext cx="4714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285860"/>
            <a:ext cx="4714908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kern="10" dirty="0">
              <a:ln w="19050">
                <a:solidFill>
                  <a:srgbClr val="CC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CC"/>
                  </a:gs>
                  <a:gs pos="50000">
                    <a:srgbClr val="CC9900"/>
                  </a:gs>
                  <a:gs pos="100000">
                    <a:srgbClr val="FF99CC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dirty="0">
                <a:ln w="19050">
                  <a:solidFill>
                    <a:srgbClr val="CC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CC"/>
                    </a:gs>
                    <a:gs pos="50000">
                      <a:srgbClr val="CC9900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МАМА -это мой АНГЕЛ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kern="10" dirty="0">
              <a:ln w="19050">
                <a:solidFill>
                  <a:srgbClr val="CC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CC"/>
                  </a:gs>
                  <a:gs pos="50000">
                    <a:srgbClr val="CC9900"/>
                  </a:gs>
                  <a:gs pos="100000">
                    <a:srgbClr val="FF99CC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2357438" y="59293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pic>
        <p:nvPicPr>
          <p:cNvPr id="9" name="9_ejG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501188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Содержимое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J:\день матери соловьёва 2\SNB10001.JPG"/>
          <p:cNvPicPr>
            <a:picLocks noChangeAspect="1" noChangeArrowheads="1"/>
          </p:cNvPicPr>
          <p:nvPr/>
        </p:nvPicPr>
        <p:blipFill>
          <a:blip r:embed="rId3"/>
          <a:srcRect l="24371" t="20085" r="1070" b="10896"/>
          <a:stretch>
            <a:fillRect/>
          </a:stretch>
        </p:blipFill>
        <p:spPr bwMode="auto">
          <a:xfrm>
            <a:off x="2786063" y="214313"/>
            <a:ext cx="6215062" cy="3929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Рисунок 7" descr="J:\день матери соловьёва 2\SNB10011.JPG"/>
          <p:cNvPicPr>
            <a:picLocks noChangeAspect="1" noChangeArrowheads="1"/>
          </p:cNvPicPr>
          <p:nvPr/>
        </p:nvPicPr>
        <p:blipFill>
          <a:blip r:embed="rId4"/>
          <a:srcRect t="32051" r="6680"/>
          <a:stretch>
            <a:fillRect/>
          </a:stretch>
        </p:blipFill>
        <p:spPr bwMode="auto">
          <a:xfrm>
            <a:off x="500063" y="3071813"/>
            <a:ext cx="6357937" cy="3529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Содержимое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J:\день матери соловьёва 2\SNB10007.JPG"/>
          <p:cNvPicPr>
            <a:picLocks noChangeAspect="1" noChangeArrowheads="1"/>
          </p:cNvPicPr>
          <p:nvPr/>
        </p:nvPicPr>
        <p:blipFill>
          <a:blip r:embed="rId3"/>
          <a:srcRect t="6197" r="16621" b="20299"/>
          <a:stretch>
            <a:fillRect/>
          </a:stretch>
        </p:blipFill>
        <p:spPr bwMode="auto">
          <a:xfrm>
            <a:off x="3357563" y="2571750"/>
            <a:ext cx="5786437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4" name="Рисунок 5" descr="J:\день матери соловьёва 2\SNB10012.JPG"/>
          <p:cNvPicPr>
            <a:picLocks noChangeAspect="1" noChangeArrowheads="1"/>
          </p:cNvPicPr>
          <p:nvPr/>
        </p:nvPicPr>
        <p:blipFill>
          <a:blip r:embed="rId4"/>
          <a:srcRect l="16827" t="24786" r="7211"/>
          <a:stretch>
            <a:fillRect/>
          </a:stretch>
        </p:blipFill>
        <p:spPr bwMode="auto">
          <a:xfrm>
            <a:off x="0" y="0"/>
            <a:ext cx="6157913" cy="3567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Содержимое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J:\день матери соловьёва 2\SNB10015.JPG"/>
          <p:cNvPicPr>
            <a:picLocks noChangeAspect="1" noChangeArrowheads="1"/>
          </p:cNvPicPr>
          <p:nvPr/>
        </p:nvPicPr>
        <p:blipFill>
          <a:blip r:embed="rId3"/>
          <a:srcRect t="13889"/>
          <a:stretch>
            <a:fillRect/>
          </a:stretch>
        </p:blipFill>
        <p:spPr bwMode="auto">
          <a:xfrm>
            <a:off x="3203575" y="0"/>
            <a:ext cx="5940425" cy="3838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Рисунок 5" descr="J:\день матери соловьёва 2\SNB10014.JPG"/>
          <p:cNvPicPr>
            <a:picLocks noChangeAspect="1" noChangeArrowheads="1"/>
          </p:cNvPicPr>
          <p:nvPr/>
        </p:nvPicPr>
        <p:blipFill>
          <a:blip r:embed="rId4"/>
          <a:srcRect t="1923" r="13736" b="17735"/>
          <a:stretch>
            <a:fillRect/>
          </a:stretch>
        </p:blipFill>
        <p:spPr bwMode="auto">
          <a:xfrm>
            <a:off x="0" y="3286125"/>
            <a:ext cx="6357938" cy="3571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pic>
        <p:nvPicPr>
          <p:cNvPr id="9220" name="Рисунок 5" descr="J:\день матери соловьёва 2\SNB10013.JPG"/>
          <p:cNvPicPr>
            <a:picLocks noChangeAspect="1" noChangeArrowheads="1"/>
          </p:cNvPicPr>
          <p:nvPr/>
        </p:nvPicPr>
        <p:blipFill>
          <a:blip r:embed="rId3"/>
          <a:srcRect l="11385" r="25441" b="10684"/>
          <a:stretch>
            <a:fillRect/>
          </a:stretch>
        </p:blipFill>
        <p:spPr bwMode="auto">
          <a:xfrm>
            <a:off x="0" y="0"/>
            <a:ext cx="5000625" cy="5286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Рисунок 6" descr="J:\день матери соловьёва 2\SNB10016.JPG"/>
          <p:cNvPicPr>
            <a:picLocks noChangeAspect="1" noChangeArrowheads="1"/>
          </p:cNvPicPr>
          <p:nvPr/>
        </p:nvPicPr>
        <p:blipFill>
          <a:blip r:embed="rId4"/>
          <a:srcRect l="10101" t="1709" r="15820" b="8121"/>
          <a:stretch>
            <a:fillRect/>
          </a:stretch>
        </p:blipFill>
        <p:spPr bwMode="auto">
          <a:xfrm>
            <a:off x="4929188" y="1714500"/>
            <a:ext cx="4400550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Содержимое 4" descr="Рисунок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00313" y="1357313"/>
            <a:ext cx="62150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Мама!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Самое прекрасное слово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земле – мама.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Это первое слово, которое произносит человек,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 оно звучит на всех языках мира одинаково нежно.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272</Words>
  <Application>Microsoft Office PowerPoint</Application>
  <PresentationFormat>Экран (4:3)</PresentationFormat>
  <Paragraphs>58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НОУ СОШ "Кристалл"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SERVER </cp:lastModifiedBy>
  <cp:revision>85</cp:revision>
  <dcterms:created xsi:type="dcterms:W3CDTF">2011-03-15T12:31:22Z</dcterms:created>
  <dcterms:modified xsi:type="dcterms:W3CDTF">2012-11-23T08:46:51Z</dcterms:modified>
</cp:coreProperties>
</file>