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61" r:id="rId4"/>
    <p:sldId id="264" r:id="rId5"/>
    <p:sldId id="262" r:id="rId6"/>
    <p:sldId id="257" r:id="rId7"/>
    <p:sldId id="263" r:id="rId8"/>
    <p:sldId id="258" r:id="rId9"/>
    <p:sldId id="259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07704" y="1844824"/>
            <a:ext cx="6614484" cy="44069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 Black" pitchFamily="34" charset="0"/>
              </a:rPr>
              <a:t>И</a:t>
            </a:r>
            <a:r>
              <a:rPr lang="ru-RU" dirty="0" smtClean="0">
                <a:latin typeface="Arial Black" pitchFamily="34" charset="0"/>
              </a:rPr>
              <a:t>сторический музей-заповедник</a:t>
            </a:r>
            <a:r>
              <a:rPr lang="ru-RU" sz="2400" dirty="0" smtClean="0">
                <a:latin typeface="Arial Black" pitchFamily="34" charset="0"/>
              </a:rPr>
              <a:t>(Новороссийск).</a:t>
            </a:r>
            <a:endParaRPr lang="ru-RU" sz="24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6059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123\Desktop\7841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5"/>
            <a:ext cx="4752528" cy="3011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123\Desktop\phoca_thumb_l_IMG_9139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844825"/>
            <a:ext cx="4202119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C:\Users\123\Desktop\phoca_thumb_l_IMG_9149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3717032"/>
            <a:ext cx="4821324" cy="2754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67463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1369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Arial Black" pitchFamily="34" charset="0"/>
                <a:cs typeface="Times New Roman" pitchFamily="18" charset="0"/>
              </a:rPr>
              <a:t>Музей в Новороссийске основан 7 июля 1916 г., по инициативе </a:t>
            </a:r>
            <a:r>
              <a:rPr lang="ru-RU" sz="2000" dirty="0" err="1">
                <a:latin typeface="Arial Black" pitchFamily="34" charset="0"/>
                <a:cs typeface="Times New Roman" pitchFamily="18" charset="0"/>
              </a:rPr>
              <a:t>Л.А.Сенько</a:t>
            </a:r>
            <a:r>
              <a:rPr lang="ru-RU" sz="2000" dirty="0">
                <a:latin typeface="Arial Black" pitchFamily="34" charset="0"/>
                <a:cs typeface="Times New Roman" pitchFamily="18" charset="0"/>
              </a:rPr>
              <a:t>-Поповского – вице-губернатора Черноморской губернии, как Музей природы и истории Черноморского побережья Кавказа. Торжественное открытие экспозиции состоялось 27 декабря 1916 г. Главным источником средств на содержание и развитие музея были добровольные пожертвования лиц, сочувствующих процветанию музея.</a:t>
            </a:r>
          </a:p>
        </p:txBody>
      </p:sp>
      <p:pic>
        <p:nvPicPr>
          <p:cNvPr id="3074" name="Picture 2" descr="C:\Users\123\Desktop\phoca_thumb_m_osnovatel-muzeya-la-senko-popovskiy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429000"/>
            <a:ext cx="4416821" cy="2599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36027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5041" y="404664"/>
            <a:ext cx="83529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С установлением Советской власти в Новороссийске музей перешёл в ведение Городского Совета. К началу Великой Отечественной войны Новороссийский краеведческий музей был крупным научно-просветительным учреждением Кубани. Его фонды насчитывали около 7000 экспонатов, научно-историческая библиотека – 44 500 книг. Экспозиция музея располагалась в шестнадцати залах.</a:t>
            </a:r>
          </a:p>
        </p:txBody>
      </p:sp>
      <p:pic>
        <p:nvPicPr>
          <p:cNvPr id="4098" name="Picture 2" descr="C:\Users\123\Desktop\phoca_thumb_m_otkrytie-pervoy-expozitsii-27-12-1916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5041" y="4221088"/>
            <a:ext cx="3888432" cy="2337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123\Desktop\phoca_thumb_m_zdanie-pervaya-expozitsiya-1916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069476"/>
            <a:ext cx="4176464" cy="2320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72019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97346"/>
            <a:ext cx="820891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годы Великой Отечественной войны музей потерял почти всё. Помещения были разрушены, фонды разграблены, погибла научная библиотека. С помощью учителя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Г.П.Алексаняна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только несколько ящиков с частью археологических коллекций и документального фонда успели эвакуировать в г. Тбилиси.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Музей начал своё возрождение с января 1944г. Директор музея В.М. Миронова усиленно добивалась выделения пригодного помещения, город лежал в руинах. К маю 1944г. горисполком подыскал помещение в одном из уцелевших домов по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ул.Коммунистической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В сентябре вернулись эвакуированные в Тбилиси экспонаты, а 7 ноября музей открылся для посетителей. В экспозицию вошли не только сохранившиеся экспонаты, но и собранные после освобождения города. К концу 1947 г. в фондах музея уже было 4435 экспонатов, в библиотеке – 200 книг</a:t>
            </a:r>
          </a:p>
        </p:txBody>
      </p:sp>
      <p:pic>
        <p:nvPicPr>
          <p:cNvPr id="7170" name="Picture 2" descr="C:\Users\123\Desktop\phoca_thumb_m_serebryakovskaya-ulits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361587">
            <a:off x="4641304" y="4585053"/>
            <a:ext cx="3819128" cy="1988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93223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3529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 настоящее время Новороссийский исторический музей-заповедник - второй по величине музей Кубани, центр патриотического, эстетического и нравственного воспитания подрастающего поколения.</a:t>
            </a:r>
          </a:p>
        </p:txBody>
      </p:sp>
      <p:pic>
        <p:nvPicPr>
          <p:cNvPr id="5122" name="Picture 2" descr="C:\Users\123\Desktop\phoca_thumb_m_muzey-dver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284984"/>
            <a:ext cx="5077916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79665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548680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Century Gothic" pitchFamily="34" charset="0"/>
                <a:cs typeface="Times New Roman" pitchFamily="18" charset="0"/>
              </a:rPr>
              <a:t>Новороссийский исторический музей-заповедник для многих ассоциируется с экспозицией «История города Новороссийск», мемориальным комплексом «Малая земля» и самыми разнообразными выставками, экспонирующимися в выставочном зале.</a:t>
            </a:r>
          </a:p>
        </p:txBody>
      </p:sp>
      <p:pic>
        <p:nvPicPr>
          <p:cNvPr id="1026" name="Picture 2" descr="C:\Users\123\Desktop\06_11_w80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664133">
            <a:off x="296422" y="3236817"/>
            <a:ext cx="4143173" cy="2772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123\Desktop\phoca_thumb_l_IMG_9145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312266">
            <a:off x="4864868" y="3231764"/>
            <a:ext cx="3744416" cy="2682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10506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1380" y="476672"/>
            <a:ext cx="8424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Ежегодно музей и его объекты посещает свыше 200 тыс. человек, проводится 3.5 тыс. экскурсий, организуется до 40 выставок, научные сотрудники дают около 2 тыс. консультаций, справок, представляют для съемок и публикаций уникальные музейные предметы и экспозиции по истории Новороссийска и Кубани.</a:t>
            </a:r>
          </a:p>
        </p:txBody>
      </p:sp>
      <p:pic>
        <p:nvPicPr>
          <p:cNvPr id="6146" name="Picture 2" descr="C:\Users\123\Desktop\noch_muzeev_novorossiysk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817075"/>
            <a:ext cx="5715000" cy="3489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06949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3529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Здесь </a:t>
            </a:r>
            <a:r>
              <a:rPr lang="ru-RU" sz="3200" dirty="0"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собрано </a:t>
            </a:r>
            <a:r>
              <a:rPr lang="ru-RU" sz="3200" dirty="0" smtClean="0"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около 150 </a:t>
            </a:r>
            <a:r>
              <a:rPr lang="ru-RU" sz="3200" dirty="0"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тысяч экспонатов, рассказывающих об истории, культуре и природе Новороссийска, а также о быте жителей края в прошлые </a:t>
            </a:r>
            <a:r>
              <a:rPr lang="ru-RU" sz="3200" dirty="0" smtClean="0">
                <a:latin typeface="Times New Roman" pitchFamily="18" charset="0"/>
                <a:ea typeface="BatangChe" pitchFamily="49" charset="-127"/>
                <a:cs typeface="Times New Roman" pitchFamily="18" charset="0"/>
              </a:rPr>
              <a:t>века.</a:t>
            </a:r>
            <a:endParaRPr lang="ru-RU" sz="3200" dirty="0">
              <a:latin typeface="Times New Roman" pitchFamily="18" charset="0"/>
              <a:ea typeface="BatangChe" pitchFamily="49" charset="-127"/>
              <a:cs typeface="Times New Roman" pitchFamily="18" charset="0"/>
            </a:endParaRPr>
          </a:p>
        </p:txBody>
      </p:sp>
      <p:pic>
        <p:nvPicPr>
          <p:cNvPr id="2050" name="Picture 2" descr="C:\Users\123\Desktop\umelyh_ruk_tvorenya_chudnye_novorossiysk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06838" y="2538775"/>
            <a:ext cx="4441676" cy="279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123\Desktop\imgb_19_w800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3789040"/>
            <a:ext cx="4608512" cy="267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10636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97346"/>
            <a:ext cx="828092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Кроме основной экспозиции «История города Новороссийска</a:t>
            </a:r>
            <a:r>
              <a:rPr lang="ru-RU" sz="2400" dirty="0" smtClean="0"/>
              <a:t>», </a:t>
            </a:r>
            <a:r>
              <a:rPr lang="ru-RU" sz="2400" dirty="0"/>
              <a:t>в состав музея-заповедника входят: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литературно-мемориальный </a:t>
            </a:r>
            <a:r>
              <a:rPr lang="ru-RU" sz="2400" dirty="0"/>
              <a:t>отдел «Дом-музей </a:t>
            </a:r>
            <a:r>
              <a:rPr lang="ru-RU" sz="2400" dirty="0" err="1"/>
              <a:t>Н.Островского</a:t>
            </a:r>
            <a:r>
              <a:rPr lang="ru-RU" sz="2400" dirty="0"/>
              <a:t>» </a:t>
            </a:r>
            <a:endParaRPr lang="ru-RU" sz="2400" dirty="0" smtClean="0"/>
          </a:p>
          <a:p>
            <a:pPr marL="342900" indent="-342900">
              <a:buAutoNum type="arabicPeriod"/>
            </a:pPr>
            <a:r>
              <a:rPr lang="ru-RU" sz="2400" dirty="0" err="1" smtClean="0"/>
              <a:t>Внутрення</a:t>
            </a:r>
            <a:r>
              <a:rPr lang="ru-RU" sz="2400" dirty="0" smtClean="0"/>
              <a:t> </a:t>
            </a:r>
            <a:r>
              <a:rPr lang="ru-RU" sz="2400" dirty="0"/>
              <a:t>обстановка дома-музея Островского</a:t>
            </a:r>
          </a:p>
          <a:p>
            <a:r>
              <a:rPr lang="ru-RU" sz="2400" dirty="0"/>
              <a:t>комплекс стационарных </a:t>
            </a:r>
            <a:r>
              <a:rPr lang="ru-RU" sz="2400" dirty="0" smtClean="0"/>
              <a:t>выставок.</a:t>
            </a:r>
            <a:endParaRPr lang="ru-RU" sz="2400" dirty="0"/>
          </a:p>
          <a:p>
            <a:r>
              <a:rPr lang="ru-RU" sz="2400" dirty="0" smtClean="0"/>
              <a:t>3. «Старый </a:t>
            </a:r>
            <a:r>
              <a:rPr lang="ru-RU" sz="2400" dirty="0"/>
              <a:t>Новороссийск»;</a:t>
            </a:r>
          </a:p>
          <a:p>
            <a:r>
              <a:rPr lang="ru-RU" sz="2400" dirty="0" smtClean="0"/>
              <a:t>4. «Природа </a:t>
            </a:r>
            <a:r>
              <a:rPr lang="ru-RU" sz="2400" dirty="0"/>
              <a:t>Новороссийского района. Охрана окружающей среды»;</a:t>
            </a:r>
          </a:p>
          <a:p>
            <a:r>
              <a:rPr lang="ru-RU" sz="2400" dirty="0" smtClean="0"/>
              <a:t>5. «Историческое </a:t>
            </a:r>
            <a:r>
              <a:rPr lang="ru-RU" sz="2400" dirty="0"/>
              <a:t>золото и серебро»;</a:t>
            </a:r>
          </a:p>
          <a:p>
            <a:r>
              <a:rPr lang="ru-RU" sz="2400" dirty="0" smtClean="0"/>
              <a:t>6. «Реликвии </a:t>
            </a:r>
            <a:r>
              <a:rPr lang="ru-RU" sz="2400" dirty="0"/>
              <a:t>Великой Отечественной </a:t>
            </a:r>
            <a:r>
              <a:rPr lang="ru-RU" sz="2400" dirty="0" smtClean="0"/>
              <a:t>войны,</a:t>
            </a:r>
            <a:endParaRPr lang="ru-RU" sz="2400" dirty="0"/>
          </a:p>
          <a:p>
            <a:r>
              <a:rPr lang="ru-RU" sz="2400" dirty="0"/>
              <a:t>  мемориальная </a:t>
            </a:r>
            <a:r>
              <a:rPr lang="ru-RU" sz="2400" dirty="0" smtClean="0"/>
              <a:t>экспозиция. </a:t>
            </a:r>
            <a:r>
              <a:rPr lang="ru-RU" sz="2400" dirty="0"/>
              <a:t>«Оружие и боевая техника периода Великой Отечественной войны»</a:t>
            </a:r>
          </a:p>
          <a:p>
            <a:r>
              <a:rPr lang="ru-RU" sz="2400" dirty="0" smtClean="0"/>
              <a:t>7. </a:t>
            </a:r>
            <a:r>
              <a:rPr lang="ru-RU" sz="2400" dirty="0"/>
              <a:t>М</a:t>
            </a:r>
            <a:r>
              <a:rPr lang="ru-RU" sz="2400" dirty="0" smtClean="0"/>
              <a:t>емориальный </a:t>
            </a:r>
            <a:r>
              <a:rPr lang="ru-RU" sz="2400" dirty="0"/>
              <a:t>комплекс «Долина смерти»;</a:t>
            </a:r>
          </a:p>
          <a:p>
            <a:r>
              <a:rPr lang="ru-RU" sz="2400" dirty="0" smtClean="0"/>
              <a:t>8. </a:t>
            </a:r>
            <a:r>
              <a:rPr lang="ru-RU" sz="2400" dirty="0"/>
              <a:t>М</a:t>
            </a:r>
            <a:r>
              <a:rPr lang="ru-RU" sz="2400" dirty="0" smtClean="0"/>
              <a:t>емориальный </a:t>
            </a:r>
            <a:r>
              <a:rPr lang="ru-RU" sz="2400" dirty="0"/>
              <a:t>комплекс «Героям гражданской войны и Великой Отечественной войны 1941 – 1945 гг.».</a:t>
            </a:r>
          </a:p>
        </p:txBody>
      </p:sp>
    </p:spTree>
    <p:extLst>
      <p:ext uri="{BB962C8B-B14F-4D97-AF65-F5344CB8AC3E}">
        <p14:creationId xmlns:p14="http://schemas.microsoft.com/office/powerpoint/2010/main" xmlns="" val="25529353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47</TotalTime>
  <Words>460</Words>
  <Application>Microsoft Office PowerPoint</Application>
  <PresentationFormat>Экран (4:3)</PresentationFormat>
  <Paragraphs>20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Сетка</vt:lpstr>
      <vt:lpstr>Исторический музей-заповедник(Новороссийск).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Исторический музей-заповедник(Новороссийск).</dc:title>
  <dc:creator>123</dc:creator>
  <cp:lastModifiedBy>school23bel</cp:lastModifiedBy>
  <cp:revision>6</cp:revision>
  <dcterms:created xsi:type="dcterms:W3CDTF">2015-12-22T15:41:13Z</dcterms:created>
  <dcterms:modified xsi:type="dcterms:W3CDTF">2017-04-17T08:20:47Z</dcterms:modified>
</cp:coreProperties>
</file>