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7" autoAdjust="0"/>
    <p:restoredTop sz="94750" autoAdjust="0"/>
  </p:normalViewPr>
  <p:slideViewPr>
    <p:cSldViewPr>
      <p:cViewPr varScale="1">
        <p:scale>
          <a:sx n="48" d="100"/>
          <a:sy n="48" d="100"/>
        </p:scale>
        <p:origin x="-5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30.11.2013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357430"/>
            <a:ext cx="7772400" cy="1828800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такое вежливость?</a:t>
            </a:r>
            <a:endParaRPr lang="ru-RU" sz="7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Ень - ень – ень – скажем всем мы : «Добрый день!»</a:t>
            </a:r>
            <a:b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 – вы – вы – будем все мы вежливы.</a:t>
            </a:r>
            <a:b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 –те – те – и услышим : «Здравствуйте!»</a:t>
            </a:r>
            <a:b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 – ка – ка – на лице улыбка</a:t>
            </a:r>
            <a:b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 – ос – ос – я не буду вешать нос.</a:t>
            </a:r>
            <a:b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Та –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- …</a:t>
            </a:r>
          </a:p>
          <a:p>
            <a:pPr algn="ctr">
              <a:buNone/>
            </a:pP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- …</a:t>
            </a:r>
          </a:p>
          <a:p>
            <a:pPr algn="ctr">
              <a:buNone/>
            </a:pP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Сы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сы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сы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- …</a:t>
            </a: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Ра –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- …</a:t>
            </a: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Наш Полкан попал в капкан.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ну погоди\112 0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1785918" y="0"/>
            <a:ext cx="4929222" cy="68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Скажут мне доброе слово</a:t>
            </a: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А я приумножу его.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</TotalTime>
  <Words>61</Words>
  <PresentationFormat>Экран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   Что такое вежливость?</vt:lpstr>
      <vt:lpstr>Ень - ень – ень – скажем всем мы : «Добрый день!» Вы – вы – вы – будем все мы вежливы. Те –те – те – и услышим : «Здравствуйте!» Ка – ка – ка – на лице улыбка Ос – ос – ос – я не буду вешать нос. 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4</cp:revision>
  <dcterms:created xsi:type="dcterms:W3CDTF">2013-11-30T11:03:13Z</dcterms:created>
  <dcterms:modified xsi:type="dcterms:W3CDTF">2013-11-30T11:45:39Z</dcterms:modified>
</cp:coreProperties>
</file>