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78" r:id="rId5"/>
    <p:sldId id="258" r:id="rId6"/>
    <p:sldId id="259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691" autoAdjust="0"/>
    <p:restoredTop sz="94660"/>
  </p:normalViewPr>
  <p:slideViewPr>
    <p:cSldViewPr>
      <p:cViewPr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Прошла война,</a:t>
            </a:r>
          </a:p>
          <a:p>
            <a:pPr algn="r"/>
            <a:r>
              <a:rPr lang="ru-RU" sz="2800" dirty="0" smtClean="0"/>
              <a:t>Прошла страда,</a:t>
            </a:r>
          </a:p>
          <a:p>
            <a:pPr algn="r"/>
            <a:r>
              <a:rPr lang="ru-RU" sz="2800" dirty="0" smtClean="0"/>
              <a:t>Но боль взывает к людям:</a:t>
            </a:r>
          </a:p>
          <a:p>
            <a:pPr algn="r"/>
            <a:r>
              <a:rPr lang="ru-RU" sz="2800" dirty="0" smtClean="0"/>
              <a:t>Давайте, люди, никогда</a:t>
            </a:r>
          </a:p>
          <a:p>
            <a:pPr algn="r"/>
            <a:r>
              <a:rPr lang="ru-RU" sz="2800" dirty="0" smtClean="0"/>
              <a:t>Об этом не забудем.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500197"/>
          </a:xfrm>
        </p:spPr>
        <p:txBody>
          <a:bodyPr/>
          <a:lstStyle/>
          <a:p>
            <a:r>
              <a:rPr lang="ru-RU" sz="6600" dirty="0" smtClean="0"/>
              <a:t>Пусть память бьет в колокола…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/>
          <a:lstStyle/>
          <a:p>
            <a:r>
              <a:rPr lang="ru-RU" dirty="0" smtClean="0"/>
              <a:t>          Горлов Петр Семенович</a:t>
            </a:r>
            <a:endParaRPr lang="ru-RU" dirty="0"/>
          </a:p>
        </p:txBody>
      </p:sp>
      <p:pic>
        <p:nvPicPr>
          <p:cNvPr id="5122" name="Рисунок 16" descr="P1090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4214842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Штоколов</a:t>
            </a:r>
            <a:r>
              <a:rPr lang="ru-RU" dirty="0" smtClean="0"/>
              <a:t> </a:t>
            </a:r>
            <a:r>
              <a:rPr lang="ru-RU" dirty="0" err="1" smtClean="0"/>
              <a:t>Прокофий</a:t>
            </a:r>
            <a:r>
              <a:rPr lang="ru-RU" dirty="0" smtClean="0"/>
              <a:t> </a:t>
            </a:r>
            <a:r>
              <a:rPr lang="ru-RU" dirty="0" err="1" smtClean="0"/>
              <a:t>Никонорович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лист777 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214842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Рыбалко Афанасий Елисеевич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Рисунок 5" descr="P1090271"/>
          <p:cNvPicPr>
            <a:picLocks noChangeAspect="1" noChangeArrowheads="1"/>
          </p:cNvPicPr>
          <p:nvPr/>
        </p:nvPicPr>
        <p:blipFill>
          <a:blip r:embed="rId2" cstate="print"/>
          <a:srcRect l="24236" r="28619" b="3265"/>
          <a:stretch>
            <a:fillRect/>
          </a:stretch>
        </p:blipFill>
        <p:spPr bwMode="auto">
          <a:xfrm>
            <a:off x="2428860" y="1142985"/>
            <a:ext cx="4643470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Дроздов Петр Алексеевич     </a:t>
            </a:r>
            <a:endParaRPr lang="ru-RU" dirty="0"/>
          </a:p>
        </p:txBody>
      </p:sp>
      <p:pic>
        <p:nvPicPr>
          <p:cNvPr id="8194" name="Рисунок 4" descr="P1090270"/>
          <p:cNvPicPr>
            <a:picLocks noChangeAspect="1" noChangeArrowheads="1"/>
          </p:cNvPicPr>
          <p:nvPr/>
        </p:nvPicPr>
        <p:blipFill>
          <a:blip r:embed="rId2" cstate="print"/>
          <a:srcRect l="27654" t="16882" r="31758" b="8224"/>
          <a:stretch>
            <a:fillRect/>
          </a:stretch>
        </p:blipFill>
        <p:spPr bwMode="auto">
          <a:xfrm>
            <a:off x="2786050" y="1714488"/>
            <a:ext cx="3857620" cy="4737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err="1" smtClean="0"/>
              <a:t>Мигашко</a:t>
            </a:r>
            <a:r>
              <a:rPr lang="ru-RU" dirty="0" smtClean="0"/>
              <a:t> Степан Афанасьевич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Рисунок 6" descr="P1090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89718"/>
            <a:ext cx="4000528" cy="5125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Хмара</a:t>
            </a:r>
            <a:r>
              <a:rPr lang="ru-RU" dirty="0" smtClean="0"/>
              <a:t> Павел Михайлович</a:t>
            </a:r>
            <a:br>
              <a:rPr lang="ru-RU" dirty="0" smtClean="0"/>
            </a:b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10242" name="Рисунок 15" descr="P1090281"/>
          <p:cNvPicPr>
            <a:picLocks noChangeAspect="1" noChangeArrowheads="1"/>
          </p:cNvPicPr>
          <p:nvPr/>
        </p:nvPicPr>
        <p:blipFill>
          <a:blip r:embed="rId2" cstate="print"/>
          <a:srcRect l="23625" t="15102" r="31371" b="4898"/>
          <a:stretch>
            <a:fillRect/>
          </a:stretch>
        </p:blipFill>
        <p:spPr bwMode="auto">
          <a:xfrm>
            <a:off x="2714612" y="1357298"/>
            <a:ext cx="3786214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Олейников Петр Иванович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Рисунок 12" descr="P1090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142984"/>
            <a:ext cx="3786214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Назаров Яков Васильевич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Рисунок 9" descr="P1090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5000660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 err="1" smtClean="0"/>
              <a:t>Нижник</a:t>
            </a:r>
            <a:r>
              <a:rPr lang="ru-RU" dirty="0" smtClean="0"/>
              <a:t> Николай Гаврилович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Рисунок 19" descr="P1090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4214842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                                                                        </a:t>
            </a:r>
            <a:r>
              <a:rPr lang="ru-RU" sz="3600" dirty="0" smtClean="0"/>
              <a:t>В 1946 году останки бойцов были обнаружены у р. </a:t>
            </a:r>
            <a:r>
              <a:rPr lang="ru-RU" sz="3600" dirty="0" err="1" smtClean="0"/>
              <a:t>Пшеха</a:t>
            </a:r>
            <a:r>
              <a:rPr lang="ru-RU" sz="3600" dirty="0" smtClean="0"/>
              <a:t> и перенесены в братскую могилу в станичном парке.</a:t>
            </a:r>
            <a:endParaRPr lang="ru-RU" sz="3600" dirty="0"/>
          </a:p>
        </p:txBody>
      </p:sp>
      <p:pic>
        <p:nvPicPr>
          <p:cNvPr id="14338" name="Picture 2" descr="P1090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29684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Память, память за собою  позови</a:t>
            </a:r>
          </a:p>
          <a:p>
            <a:pPr algn="ctr">
              <a:buNone/>
            </a:pPr>
            <a:r>
              <a:rPr lang="ru-RU" sz="2800" b="1" dirty="0" smtClean="0"/>
              <a:t>В те далекие промчавшиеся дни,</a:t>
            </a:r>
          </a:p>
          <a:p>
            <a:pPr algn="ctr">
              <a:buNone/>
            </a:pPr>
            <a:r>
              <a:rPr lang="ru-RU" sz="2800" b="1" dirty="0" smtClean="0"/>
              <a:t>Ты друзей моих погибших оживи,</a:t>
            </a:r>
          </a:p>
          <a:p>
            <a:pPr algn="ctr">
              <a:buNone/>
            </a:pPr>
            <a:r>
              <a:rPr lang="ru-RU" sz="2800" b="1" dirty="0" smtClean="0"/>
              <a:t>А друзьям живущим  молодость  верни.</a:t>
            </a:r>
          </a:p>
          <a:p>
            <a:pPr algn="ctr">
              <a:buNone/>
            </a:pPr>
            <a:r>
              <a:rPr lang="ru-RU" sz="2800" b="1" dirty="0" smtClean="0"/>
              <a:t>Память, память, ты же можешь, ты должна</a:t>
            </a:r>
          </a:p>
          <a:p>
            <a:pPr algn="ctr">
              <a:buNone/>
            </a:pPr>
            <a:r>
              <a:rPr lang="ru-RU" sz="2800" b="1" dirty="0" smtClean="0"/>
              <a:t>На мгновенье эти стрелки повернуть,</a:t>
            </a:r>
          </a:p>
          <a:p>
            <a:pPr algn="ctr">
              <a:buNone/>
            </a:pPr>
            <a:r>
              <a:rPr lang="ru-RU" sz="2800" b="1" dirty="0" smtClean="0"/>
              <a:t>Я хочу не просто вспомнить имена,</a:t>
            </a:r>
          </a:p>
          <a:p>
            <a:pPr algn="ctr">
              <a:buNone/>
            </a:pPr>
            <a:r>
              <a:rPr lang="ru-RU" sz="2800" b="1" dirty="0" smtClean="0"/>
              <a:t>Я хочу своим друзьям в глаза взглянуть.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3200" dirty="0" smtClean="0"/>
              <a:t>Мы, молодежь XX</a:t>
            </a:r>
            <a:r>
              <a:rPr lang="en-US" sz="3200" dirty="0" smtClean="0"/>
              <a:t>I</a:t>
            </a:r>
            <a:r>
              <a:rPr lang="ru-RU" sz="3200" dirty="0" smtClean="0"/>
              <a:t> века,  должны помнить события той страшной войны, о которой нам рассказали наши деды и бабушки, чтобы передать их своим детям.  Мы не должны забывать тех, кто  ради нашей жизни положил свою.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dirty="0" smtClean="0"/>
              <a:t>Мы помнить мгновенья войны обещаем</a:t>
            </a:r>
          </a:p>
          <a:p>
            <a:pPr algn="ctr">
              <a:buNone/>
            </a:pPr>
            <a:r>
              <a:rPr lang="ru-RU" sz="3200" dirty="0" smtClean="0"/>
              <a:t> И головы скорбно склоняем пред всеми, </a:t>
            </a:r>
          </a:p>
          <a:p>
            <a:pPr algn="ctr">
              <a:buNone/>
            </a:pPr>
            <a:r>
              <a:rPr lang="ru-RU" sz="3200" dirty="0" smtClean="0"/>
              <a:t>Кто мертв и кто жив.</a:t>
            </a:r>
          </a:p>
          <a:p>
            <a:pPr algn="ctr">
              <a:buNone/>
            </a:pPr>
            <a:r>
              <a:rPr lang="ru-RU" sz="3200" dirty="0" smtClean="0"/>
              <a:t>   Кто, подвиг свой ратный свершив,</a:t>
            </a:r>
          </a:p>
          <a:p>
            <a:pPr algn="ctr">
              <a:buNone/>
            </a:pPr>
            <a:r>
              <a:rPr lang="ru-RU" sz="3200" dirty="0" smtClean="0"/>
              <a:t>  Жить в мире потомкам на век завещал</a:t>
            </a:r>
          </a:p>
          <a:p>
            <a:pPr algn="ctr">
              <a:buNone/>
            </a:pPr>
            <a:r>
              <a:rPr lang="ru-RU" sz="3200" dirty="0" smtClean="0"/>
              <a:t>    И жизнь без раздумья за это отдал.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i="1" dirty="0" smtClean="0"/>
              <a:t>Мы помнить мгновенья войны обещаем…</a:t>
            </a:r>
          </a:p>
          <a:p>
            <a:pPr algn="ctr">
              <a:buNone/>
            </a:pPr>
            <a:r>
              <a:rPr lang="ru-RU" sz="3200" i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Мемориал в честь погибших в годы войны бойцов первой батареи  149 минометного  полка, батареи  командира лейтенанта П.С. Горлова.</a:t>
            </a:r>
            <a:endParaRPr lang="ru-RU" sz="2400" b="1" dirty="0"/>
          </a:p>
        </p:txBody>
      </p:sp>
      <p:pic>
        <p:nvPicPr>
          <p:cNvPr id="1026" name="Picture 2" descr="SAM_1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00240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К сырой земле, где братские могилы,</a:t>
            </a:r>
            <a:br>
              <a:rPr lang="ru-RU" sz="4000" dirty="0" smtClean="0"/>
            </a:br>
            <a:r>
              <a:rPr lang="ru-RU" sz="4000" dirty="0" smtClean="0"/>
              <a:t> О, Родина! Устами приложись.</a:t>
            </a:r>
            <a:br>
              <a:rPr lang="ru-RU" sz="4000" dirty="0" smtClean="0"/>
            </a:br>
            <a:r>
              <a:rPr lang="ru-RU" sz="4000" dirty="0" smtClean="0"/>
              <a:t>Каких героев ты похоронила,</a:t>
            </a:r>
            <a:br>
              <a:rPr lang="ru-RU" sz="4000" dirty="0" smtClean="0"/>
            </a:br>
            <a:r>
              <a:rPr lang="ru-RU" sz="4000" dirty="0" smtClean="0"/>
              <a:t> Чтоб никогда не умирала жизнь!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Дочь П.С.Горлова  Л.П.Пилипенко</a:t>
            </a:r>
            <a:endParaRPr lang="ru-RU" sz="2800" b="1" dirty="0"/>
          </a:p>
        </p:txBody>
      </p:sp>
      <p:pic>
        <p:nvPicPr>
          <p:cNvPr id="4" name="Picture 3" descr="P1090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38" y="1184180"/>
            <a:ext cx="8374966" cy="53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Торжественные  мероприятия  у мемориальных  комплексов  в  память  о погибших  станичниках</a:t>
            </a:r>
            <a:endParaRPr lang="ru-RU" sz="3200" b="1" dirty="0"/>
          </a:p>
        </p:txBody>
      </p:sp>
      <p:pic>
        <p:nvPicPr>
          <p:cNvPr id="2050" name="Picture 2" descr="P1090305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34" y="1643026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3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Частая  гостья  </a:t>
            </a:r>
            <a:r>
              <a:rPr lang="ru-RU" sz="3600" b="1" dirty="0" smtClean="0"/>
              <a:t>праздничных  мероприятий </a:t>
            </a:r>
            <a:r>
              <a:rPr lang="ru-RU" sz="3600" b="1" dirty="0" smtClean="0"/>
              <a:t> </a:t>
            </a:r>
            <a:r>
              <a:rPr lang="ru-RU" sz="3600" b="1" dirty="0" smtClean="0"/>
              <a:t> Л.П</a:t>
            </a:r>
            <a:r>
              <a:rPr lang="ru-RU" sz="3600" b="1" dirty="0" smtClean="0"/>
              <a:t>.</a:t>
            </a:r>
            <a:r>
              <a:rPr lang="ru-RU" sz="3600" b="1" dirty="0" smtClean="0"/>
              <a:t> П</a:t>
            </a:r>
            <a:r>
              <a:rPr lang="ru-RU" sz="3600" b="1" dirty="0" smtClean="0"/>
              <a:t>илипенко</a:t>
            </a:r>
            <a:endParaRPr lang="ru-RU" sz="3600" b="1" dirty="0"/>
          </a:p>
        </p:txBody>
      </p:sp>
      <p:pic>
        <p:nvPicPr>
          <p:cNvPr id="4098" name="Picture 2" descr="DSC03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2151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                                                    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Павшие достойны  самых высоких слов.                                                                  Мы уже ничего не сможем сделать, </a:t>
            </a:r>
          </a:p>
          <a:p>
            <a:pPr algn="ctr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   чтобы они вернулись к нам. </a:t>
            </a:r>
          </a:p>
          <a:p>
            <a:pPr algn="ctr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   Остается одно:</a:t>
            </a:r>
            <a:r>
              <a:rPr lang="ru-RU" sz="8800" dirty="0" smtClean="0"/>
              <a:t>                                             помнить.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6766" cy="1419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                                                                         Герои 149-й минометной батареи лейтенанта П.С. Горлова.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314</Words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Пусть память бьет в колокола…</vt:lpstr>
      <vt:lpstr>Слайд 2</vt:lpstr>
      <vt:lpstr>Мемориал в честь погибших в годы войны бойцов первой батареи  149 минометного  полка, батареи  командира лейтенанта П.С. Горлова.</vt:lpstr>
      <vt:lpstr>Слайд 4</vt:lpstr>
      <vt:lpstr>                 Дочь П.С.Горлова  Л.П.Пилипенко</vt:lpstr>
      <vt:lpstr>Торжественные  мероприятия  у мемориальных  комплексов  в  память  о погибших  станичниках</vt:lpstr>
      <vt:lpstr>Слайд 7</vt:lpstr>
      <vt:lpstr> Частая  гостья  праздничных  мероприятий   Л.П. Пилипенко</vt:lpstr>
      <vt:lpstr>                                                                                    Герои 149-й минометной батареи лейтенанта П.С. Горлова. </vt:lpstr>
      <vt:lpstr>          Горлов Петр Семенович</vt:lpstr>
      <vt:lpstr>   Штоколов Прокофий Никонорович </vt:lpstr>
      <vt:lpstr>         Рыбалко Афанасий Елисеевич </vt:lpstr>
      <vt:lpstr>                 Дроздов Петр Алексеевич     </vt:lpstr>
      <vt:lpstr>        Мигашко Степан Афанасьевич  </vt:lpstr>
      <vt:lpstr>            Хмара Павел Михайлович          </vt:lpstr>
      <vt:lpstr>          Олейников Петр Иванович </vt:lpstr>
      <vt:lpstr>             Назаров Яков Васильевич </vt:lpstr>
      <vt:lpstr>          Нижник Николай Гаврилович </vt:lpstr>
      <vt:lpstr>                                                                                                             В 1946 году останки бойцов были обнаружены у р. Пшеха и перенесены в братскую могилу в станичном парке.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СОШ№26</cp:lastModifiedBy>
  <cp:revision>31</cp:revision>
  <dcterms:modified xsi:type="dcterms:W3CDTF">2014-03-27T07:46:35Z</dcterms:modified>
</cp:coreProperties>
</file>