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948192-8D75-4EF8-8762-A677E69E1B72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9A944E-CFF4-46B2-8C3C-F00453F2D9C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711008" cy="977280"/>
          </a:xfrm>
        </p:spPr>
        <p:txBody>
          <a:bodyPr/>
          <a:lstStyle/>
          <a:p>
            <a:r>
              <a:rPr lang="en-US" dirty="0" smtClean="0"/>
              <a:t>Hello</a:t>
            </a:r>
            <a:r>
              <a:rPr lang="ru-RU" dirty="0" smtClean="0"/>
              <a:t>! </a:t>
            </a:r>
            <a:r>
              <a:rPr lang="en-US" dirty="0" smtClean="0"/>
              <a:t>Glad to see you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Рисунок 3" descr="01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9596" y="4653136"/>
            <a:ext cx="2544404" cy="220486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39045" y="2967335"/>
            <a:ext cx="56659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FUTURE SIMPLE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Отрицательные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Will + not = won’t </a:t>
            </a:r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She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won’t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drink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tea  t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omorrow.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2967335"/>
            <a:ext cx="26642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11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928934"/>
            <a:ext cx="7056784" cy="36195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She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won’t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eat 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apples  t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omorrow.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pic>
        <p:nvPicPr>
          <p:cNvPr id="4" name="Содержимое 3" descr="6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105472"/>
            <a:ext cx="7992888" cy="47525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166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They’ll drink </a:t>
            </a:r>
            <a:endParaRPr lang="ru-RU" sz="4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They’ll swim </a:t>
            </a:r>
            <a:endParaRPr lang="ru-RU" sz="4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They’ll fly </a:t>
            </a:r>
            <a:endParaRPr lang="ru-RU" sz="4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Рисунок 3" descr="01с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924944"/>
            <a:ext cx="2514770" cy="33530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FUTURE SIMPLE </a:t>
            </a: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924944"/>
            <a:ext cx="8219256" cy="7200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204864"/>
            <a:ext cx="8208912" cy="93610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FUTURE SIMPLE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79632" y="2967335"/>
            <a:ext cx="8844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068960"/>
            <a:ext cx="8208912" cy="175432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Will + V1 </a:t>
            </a:r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рассказать о том, что вы будете или не будете делать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35480"/>
            <a:ext cx="8219256" cy="2141592"/>
          </a:xfrm>
        </p:spPr>
        <p:txBody>
          <a:bodyPr/>
          <a:lstStyle/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next week  soon     tomorrow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2662" y="2967334"/>
            <a:ext cx="92893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</a:t>
            </a:r>
            <a:r>
              <a:rPr lang="en-US" sz="5400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 the park </a:t>
            </a:r>
            <a:r>
              <a:rPr lang="en-US" sz="5400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every day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1" y="4813994"/>
            <a:ext cx="85689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en-US" sz="5400" i="1" u="sng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will play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 the park </a:t>
            </a:r>
            <a:r>
              <a:rPr lang="en-US" sz="5400" i="1" u="sng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tomorrow</a:t>
            </a:r>
            <a:r>
              <a:rPr lang="en-US" sz="5400" i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sz="5400" i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847088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разговорной речи употребляем: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sz="1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will  -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I’ll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He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he’ll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She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she’ll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They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they’ll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You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you’ll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we’ll</a:t>
            </a:r>
          </a:p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It   –  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it’ll </a:t>
            </a:r>
            <a:endParaRPr lang="ru-RU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00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804248" y="1124744"/>
            <a:ext cx="1928826" cy="2095507"/>
          </a:xfrm>
          <a:prstGeom prst="rect">
            <a:avLst/>
          </a:prstGeom>
        </p:spPr>
      </p:pic>
      <p:pic>
        <p:nvPicPr>
          <p:cNvPr id="5" name="Рисунок 4" descr="00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4500570"/>
            <a:ext cx="1785950" cy="209550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435280" cy="1143000"/>
          </a:xfrm>
        </p:spPr>
        <p:txBody>
          <a:bodyPr/>
          <a:lstStyle/>
          <a:p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I’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ll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be 3 next year </a:t>
            </a:r>
            <a:endParaRPr lang="ru-RU" sz="4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Содержимое 3" descr="04бю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2134394"/>
            <a:ext cx="4572000" cy="39909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fish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will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swim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tomorrow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b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pic>
        <p:nvPicPr>
          <p:cNvPr id="4" name="Содержимое 3" descr="им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0800000" flipV="1">
            <a:off x="1115616" y="2564904"/>
            <a:ext cx="6624736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bird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will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fly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tomorrow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b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pic>
        <p:nvPicPr>
          <p:cNvPr id="4" name="Содержимое 3" descr="0004я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196752"/>
            <a:ext cx="8136904" cy="51125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Mouse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will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run 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/>
            </a:r>
            <a:b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</a:b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next week.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pic>
        <p:nvPicPr>
          <p:cNvPr id="4" name="Содержимое 3" descr="0002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700809"/>
            <a:ext cx="8424936" cy="44644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children 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will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eat </a:t>
            </a:r>
            <a:b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</a:b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ice-cream  next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week.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pic>
        <p:nvPicPr>
          <p:cNvPr id="4" name="Содержимое 3" descr="02_ю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05544"/>
            <a:ext cx="8208912" cy="505975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</TotalTime>
  <Words>124</Words>
  <Application>Microsoft Office PowerPoint</Application>
  <PresentationFormat>Экран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Hello! Glad to see you!</vt:lpstr>
      <vt:lpstr>FUTURE SIMPLE  </vt:lpstr>
      <vt:lpstr>Как рассказать о том, что вы будете или не будете делать</vt:lpstr>
      <vt:lpstr>В разговорной речи употребляем: </vt:lpstr>
      <vt:lpstr>I’ll be 3 next year </vt:lpstr>
      <vt:lpstr>The fish will swim tomorrow  </vt:lpstr>
      <vt:lpstr>The bird will fly  tomorrow  </vt:lpstr>
      <vt:lpstr>The Mouse will run   next week. </vt:lpstr>
      <vt:lpstr>The children  will eat  ice-cream  next week. </vt:lpstr>
      <vt:lpstr>Отрицательные предложения</vt:lpstr>
      <vt:lpstr>She won’t  eat  apples  tomorrow. 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Hello! Glad to see you!</dc:title>
  <dc:creator>Светлана</dc:creator>
  <cp:lastModifiedBy>Светлана</cp:lastModifiedBy>
  <cp:revision>7</cp:revision>
  <dcterms:created xsi:type="dcterms:W3CDTF">2014-04-12T17:47:37Z</dcterms:created>
  <dcterms:modified xsi:type="dcterms:W3CDTF">2014-04-12T18:51:22Z</dcterms:modified>
</cp:coreProperties>
</file>