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70" r:id="rId8"/>
    <p:sldId id="272" r:id="rId9"/>
    <p:sldId id="27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46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84;&#1072;&#1083;&#1102;&#1093;\1.%20&#1055;&#1088;&#1077;&#1079;&#1077;&#1085;&#1090;&#1072;&#1094;&#1080;&#1103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малюх\школа, фото\DSC015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 bwMode="auto">
          <a:xfrm>
            <a:off x="0" y="1142984"/>
            <a:ext cx="4714908" cy="353618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858048" cy="11858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Дом,</a:t>
            </a:r>
            <a: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</a:br>
            <a:r>
              <a:rPr lang="ru-RU" sz="4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 в котором уютно всем!</a:t>
            </a:r>
            <a:endParaRPr lang="ru-RU" sz="4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Picture 2" descr="C:\Documents and Settings\Учитель\Рабочий стол\малюх\школа, фото\DSC0157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429124" y="3321843"/>
            <a:ext cx="4714876" cy="35361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1. Презентац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Учитель\Рабочий стол\малюх\школа, фото\DSC015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755" t="23544" r="38063" b="506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малюх\школа, фото\Фото.jpg"/>
          <p:cNvPicPr>
            <a:picLocks noChangeAspect="1" noChangeArrowheads="1"/>
          </p:cNvPicPr>
          <p:nvPr/>
        </p:nvPicPr>
        <p:blipFill>
          <a:blip r:embed="rId2" cstate="print"/>
          <a:srcRect t="12482" r="5085"/>
          <a:stretch>
            <a:fillRect/>
          </a:stretch>
        </p:blipFill>
        <p:spPr bwMode="auto">
          <a:xfrm>
            <a:off x="1785918" y="-127599"/>
            <a:ext cx="5072098" cy="698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Учитель\Рабочий стол\малюх\школа, фото\DSC01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000497" cy="30003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C:\Documents and Settings\Учитель\Рабочий стол\малюх\школа, фото\DSC01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71941"/>
            <a:ext cx="3714745" cy="278605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1" name="Picture 5" descr="C:\Documents and Settings\Учитель\Рабочий стол\малюх\школа, фото\DSC01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3905245" cy="292893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2" name="Picture 6" descr="C:\Documents and Settings\Учитель\Рабочий стол\малюх\школа, фото\DSC015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5" y="-1"/>
            <a:ext cx="3809996" cy="285749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 descr="C:\Documents and Settings\Учитель\Рабочий стол\малюх\школа, фото\DSC015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785926"/>
            <a:ext cx="4476782" cy="33575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итель\Рабочий стол\малюх\школа, фото\DSC01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89"/>
            <a:ext cx="4143404" cy="31075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C:\Documents and Settings\Учитель\Рабочий стол\малюх\школа, фото\Изображение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14842" cy="31611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Documents and Settings\Учитель\Рабочий стол\классный час  Малюх\фото к классному часу\слайд 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429000"/>
            <a:ext cx="5484751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малюх\школа, фото\DSC01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4572004" cy="34290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Учитель\Рабочий стол\малюх\школа, фото\DSC01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2"/>
            <a:ext cx="4572002" cy="34290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C:\Documents and Settings\Учитель\Рабочий стол\малюх\школа, фото\DSC0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Documents and Settings\Учитель\Рабочий стол\малюх\школа, фото\DSC0159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3375422"/>
            <a:ext cx="4643438" cy="348257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малюх\школа, фото\DSC015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05478" y="3643314"/>
            <a:ext cx="3238522" cy="242889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C:\Documents and Settings\Учитель\Рабочий стол\малюх\школа, фото\DSC01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38490" cy="24288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C:\Documents and Settings\Учитель\Рабочий стол\малюх\школа, фото\DSC01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9" y="0"/>
            <a:ext cx="3143241" cy="23574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C:\Documents and Settings\Учитель\Рабочий стол\малюх\школа, фото\DSC01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-214338"/>
            <a:ext cx="2928958" cy="21967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C:\Documents and Settings\Учитель\Рабочий стол\малюх\школа, фото\DSC01581.JPG"/>
          <p:cNvPicPr>
            <a:picLocks noChangeAspect="1" noChangeArrowheads="1"/>
          </p:cNvPicPr>
          <p:nvPr/>
        </p:nvPicPr>
        <p:blipFill>
          <a:blip r:embed="rId6" cstate="print"/>
          <a:srcRect l="19054" t="4106" r="32252" b="32053"/>
          <a:stretch>
            <a:fillRect/>
          </a:stretch>
        </p:blipFill>
        <p:spPr bwMode="auto">
          <a:xfrm>
            <a:off x="0" y="2928934"/>
            <a:ext cx="3143272" cy="30907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C:\Documents and Settings\Учитель\Рабочий стол\малюх\школа, фото\DSC01591.JPG"/>
          <p:cNvPicPr>
            <a:picLocks noChangeAspect="1" noChangeArrowheads="1"/>
          </p:cNvPicPr>
          <p:nvPr/>
        </p:nvPicPr>
        <p:blipFill>
          <a:blip r:embed="rId7" cstate="print"/>
          <a:srcRect t="20001" r="8965"/>
          <a:stretch>
            <a:fillRect/>
          </a:stretch>
        </p:blipFill>
        <p:spPr bwMode="auto">
          <a:xfrm>
            <a:off x="2714612" y="4572008"/>
            <a:ext cx="3857652" cy="25425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C:\Documents and Settings\Учитель\Рабочий стол\малюх\школа, фото\DSC01587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l="13636" t="25000" r="23295"/>
          <a:stretch>
            <a:fillRect/>
          </a:stretch>
        </p:blipFill>
        <p:spPr bwMode="auto">
          <a:xfrm>
            <a:off x="2786050" y="1417152"/>
            <a:ext cx="3857652" cy="34406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Учитель\Рабочий стол\малюх\школа, фото\DSC01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71999" cy="3429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19" name="Picture 3" descr="C:\Documents and Settings\Учитель\Рабочий стол\малюх\школа, фото\IMG_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47" y="0"/>
            <a:ext cx="4667253" cy="35004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0" name="Picture 4" descr="C:\Documents and Settings\Учитель\Рабочий стол\малюх\школа, фото\DSC01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1" name="Picture 5" descr="C:\Documents and Settings\Учитель\Рабочий стол\малюх\школа, фото\DSC055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509" y="3429000"/>
            <a:ext cx="4600491" cy="3429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Учитель\Рабочий стол\малюх\школа, фото\DSC00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17277" cy="30003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67" name="Picture 3" descr="C:\Documents and Settings\Учитель\Рабочий стол\малюх\школа, фото\DSC0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2" y="0"/>
            <a:ext cx="4190998" cy="3143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K:\IMG_1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3750649"/>
            <a:ext cx="4143372" cy="31073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K:\Копия DSCN2830.jpg"/>
          <p:cNvPicPr>
            <a:picLocks noChangeAspect="1" noChangeArrowheads="1"/>
          </p:cNvPicPr>
          <p:nvPr/>
        </p:nvPicPr>
        <p:blipFill>
          <a:blip r:embed="rId5" cstate="print"/>
          <a:srcRect l="12068" t="12644" r="12069" b="9195"/>
          <a:stretch>
            <a:fillRect/>
          </a:stretch>
        </p:blipFill>
        <p:spPr bwMode="auto">
          <a:xfrm>
            <a:off x="0" y="3643314"/>
            <a:ext cx="4160182" cy="32146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268" name="Picture 4" descr="C:\Documents and Settings\Учитель\Рабочий стол\малюх\школа, фото\DSC01283.JPG"/>
          <p:cNvPicPr>
            <a:picLocks noChangeAspect="1" noChangeArrowheads="1"/>
          </p:cNvPicPr>
          <p:nvPr/>
        </p:nvPicPr>
        <p:blipFill>
          <a:blip r:embed="rId6" cstate="print"/>
          <a:srcRect l="2128" t="14184" r="4255" b="20567"/>
          <a:stretch>
            <a:fillRect/>
          </a:stretch>
        </p:blipFill>
        <p:spPr bwMode="auto">
          <a:xfrm>
            <a:off x="3282978" y="2285992"/>
            <a:ext cx="5861022" cy="30637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Учитель\Рабочий стол\малюх\школа, фото\DSC01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80" t="2857" r="8285" b="2857"/>
          <a:stretch>
            <a:fillRect/>
          </a:stretch>
        </p:blipFill>
        <p:spPr bwMode="auto">
          <a:xfrm>
            <a:off x="-285784" y="-214338"/>
            <a:ext cx="4714908" cy="37949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J:\IMG_2608.jpg"/>
          <p:cNvPicPr>
            <a:picLocks noChangeAspect="1" noChangeArrowheads="1"/>
          </p:cNvPicPr>
          <p:nvPr/>
        </p:nvPicPr>
        <p:blipFill>
          <a:blip r:embed="rId3" cstate="print"/>
          <a:srcRect l="12500" t="6249" r="6249"/>
          <a:stretch>
            <a:fillRect/>
          </a:stretch>
        </p:blipFill>
        <p:spPr bwMode="auto">
          <a:xfrm>
            <a:off x="4214810" y="0"/>
            <a:ext cx="4929190" cy="379168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J:\DSC05624.JPG"/>
          <p:cNvPicPr>
            <a:picLocks noChangeAspect="1" noChangeArrowheads="1"/>
          </p:cNvPicPr>
          <p:nvPr/>
        </p:nvPicPr>
        <p:blipFill>
          <a:blip r:embed="rId4" cstate="print"/>
          <a:srcRect l="1010" t="15516"/>
          <a:stretch>
            <a:fillRect/>
          </a:stretch>
        </p:blipFill>
        <p:spPr bwMode="auto">
          <a:xfrm>
            <a:off x="571472" y="2857496"/>
            <a:ext cx="8143932" cy="423814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2</Words>
  <PresentationFormat>Экран (4:3)</PresentationFormat>
  <Paragraphs>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Дом,  в котором уютно всем!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11</cp:lastModifiedBy>
  <cp:revision>27</cp:revision>
  <dcterms:modified xsi:type="dcterms:W3CDTF">2014-05-22T09:51:48Z</dcterms:modified>
</cp:coreProperties>
</file>