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83" r:id="rId3"/>
    <p:sldId id="268" r:id="rId4"/>
    <p:sldId id="257" r:id="rId5"/>
    <p:sldId id="280" r:id="rId6"/>
    <p:sldId id="258" r:id="rId7"/>
    <p:sldId id="278" r:id="rId8"/>
    <p:sldId id="276" r:id="rId9"/>
    <p:sldId id="259" r:id="rId10"/>
    <p:sldId id="279" r:id="rId11"/>
    <p:sldId id="261" r:id="rId12"/>
    <p:sldId id="264" r:id="rId13"/>
    <p:sldId id="281" r:id="rId14"/>
    <p:sldId id="28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0E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265E-A1D7-4695-9EEF-0EC56F5F7F1E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8C1A-8E75-4D0A-BD5B-EFC978A5C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265E-A1D7-4695-9EEF-0EC56F5F7F1E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8C1A-8E75-4D0A-BD5B-EFC978A5C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265E-A1D7-4695-9EEF-0EC56F5F7F1E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8C1A-8E75-4D0A-BD5B-EFC978A5C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265E-A1D7-4695-9EEF-0EC56F5F7F1E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8C1A-8E75-4D0A-BD5B-EFC978A5C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265E-A1D7-4695-9EEF-0EC56F5F7F1E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8C1A-8E75-4D0A-BD5B-EFC978A5C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265E-A1D7-4695-9EEF-0EC56F5F7F1E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8C1A-8E75-4D0A-BD5B-EFC978A5C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265E-A1D7-4695-9EEF-0EC56F5F7F1E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8C1A-8E75-4D0A-BD5B-EFC978A5C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265E-A1D7-4695-9EEF-0EC56F5F7F1E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8C1A-8E75-4D0A-BD5B-EFC978A5C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265E-A1D7-4695-9EEF-0EC56F5F7F1E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8C1A-8E75-4D0A-BD5B-EFC978A5C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265E-A1D7-4695-9EEF-0EC56F5F7F1E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8C1A-8E75-4D0A-BD5B-EFC978A5C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F265E-A1D7-4695-9EEF-0EC56F5F7F1E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08C1A-8E75-4D0A-BD5B-EFC978A5C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F265E-A1D7-4695-9EEF-0EC56F5F7F1E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08C1A-8E75-4D0A-BD5B-EFC978A5C9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ФИОКО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WhatsApp Image 2021-01-27 at 18.08.56 (1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2384" y="1600200"/>
            <a:ext cx="803923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Низкий уровень оснащения школы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аржан\Desktop\новые загрузки\20210128_0917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714488"/>
            <a:ext cx="8128057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Направление-д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ефицит педагогических кадров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WhatsApp Image 2021-01-27 at 18.08.55 (2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2384" y="1600200"/>
            <a:ext cx="803923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Направление - 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ысокая доля обучающихся с ОВЗ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WhatsApp Image 2021-01-27 at 18.08.56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2384" y="1600200"/>
            <a:ext cx="803923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Сайт не всегда работал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было Положения (локальный акт)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было четких инструкций по оформлению работы 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Неопределенность со сроками, особенно по некоторым направлениям</a:t>
            </a:r>
          </a:p>
          <a:p>
            <a:pPr marL="514350" indent="-51435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500306"/>
            <a:ext cx="8229600" cy="33289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Оценка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PISA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PISA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международная программа по оценке образовательных достижений учащихся.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Проводится в соответствии с Методологией и критериями оценки качества общего образования в общеобразовательных организациях на основе практики международных исследований качества подготовки обучающихся.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Памятка ИС МЭДК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WhatsApp Image 2021-01-27 at 18.08.57 (1)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2384" y="1617681"/>
            <a:ext cx="803923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Вход в личный кабинет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WhatsApp Image 2021-01-27 at 18.08.49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2384" y="1600200"/>
            <a:ext cx="803923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Доступ к Дорожной карте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WhatsApp Image 2021-01-27 at 18.08.5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384" y="1600200"/>
            <a:ext cx="8039232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Дорожная карта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WhatsApp Image 2021-01-27 at 18.08.5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2384" y="1600200"/>
            <a:ext cx="803923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Рисковый профиль школы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WhatsApp Image 2021-01-27 at 18.11.50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2384" y="1600200"/>
            <a:ext cx="803923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ШАБЛОН ФОРМЫ САМОДИАГНОСТИКИ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WhatsApp Image 2021-01-27 at 18.13.17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2384" y="1600200"/>
            <a:ext cx="803923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Программа развития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ржан\Desktop\новые загрузки\20210128_091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8215370" cy="4621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105</Words>
  <Application>Microsoft Office PowerPoint</Application>
  <PresentationFormat>Экран (4:3)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ФИОКО</vt:lpstr>
      <vt:lpstr>Оценка PISA</vt:lpstr>
      <vt:lpstr>Памятка ИС МЭДК</vt:lpstr>
      <vt:lpstr>Вход в личный кабинет</vt:lpstr>
      <vt:lpstr>Доступ к Дорожной карте</vt:lpstr>
      <vt:lpstr>Дорожная карта</vt:lpstr>
      <vt:lpstr>Рисковый профиль школы</vt:lpstr>
      <vt:lpstr>ШАБЛОН ФОРМЫ САМОДИАГНОСТИКИ</vt:lpstr>
      <vt:lpstr>Программа развития</vt:lpstr>
      <vt:lpstr>Низкий уровень оснащения школы</vt:lpstr>
      <vt:lpstr>Направление-дефицит педагогических кадров</vt:lpstr>
      <vt:lpstr>Направление - высокая доля обучающихся с ОВЗ</vt:lpstr>
      <vt:lpstr>Проблемы: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Маржан</cp:lastModifiedBy>
  <cp:revision>17</cp:revision>
  <dcterms:created xsi:type="dcterms:W3CDTF">2021-01-27T19:21:48Z</dcterms:created>
  <dcterms:modified xsi:type="dcterms:W3CDTF">2021-01-28T07:45:15Z</dcterms:modified>
</cp:coreProperties>
</file>