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68" r:id="rId2"/>
    <p:sldId id="266" r:id="rId3"/>
    <p:sldId id="257" r:id="rId4"/>
    <p:sldId id="263" r:id="rId5"/>
    <p:sldId id="260" r:id="rId6"/>
    <p:sldId id="259" r:id="rId7"/>
    <p:sldId id="261" r:id="rId8"/>
    <p:sldId id="258" r:id="rId9"/>
    <p:sldId id="264" r:id="rId10"/>
    <p:sldId id="262" r:id="rId11"/>
    <p:sldId id="265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2518B-F0F4-42E3-9019-27144F42ED1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4158-4B98-4FD8-98D6-C8DEAB6FC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3C55-3E81-4C30-9CE1-F74C4D4EC49B}" type="datetime1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3F7D-F0C8-4CB3-878E-2DA561BE3986}" type="datetime1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4C44-BD48-40A0-9E57-250E0339AE33}" type="datetime1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775-8DDF-4921-A447-4E9447CC6C2F}" type="datetime1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E605-B13A-4863-BF58-95242167A52E}" type="datetime1">
              <a:rPr lang="ru-RU" smtClean="0"/>
              <a:t>28.01.2021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6BA-CA30-48F7-8892-2899E3B0E5BA}" type="datetime1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AF94-980C-45C0-AFBF-44848754CCE5}" type="datetime1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4476-677B-42E8-9C10-609457608FED}" type="datetime1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DC1-EF0C-45BE-B8A2-AB54DBF43FFB}" type="datetime1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F734-776B-457B-B3EC-FDADAE795108}" type="datetime1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1A3C-8556-4699-B119-6A6DCEE4B27B}" type="datetime1">
              <a:rPr lang="ru-RU" smtClean="0"/>
              <a:t>28.01.2021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0F4EEB-7C42-4E61-8237-462E33A336BD}" type="datetime1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476696" cy="331236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Этапы реализации проекта ФИОКО 500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Реализация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мероприятий по повышению качества образования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на республиканском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уровне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76064" y="5877272"/>
            <a:ext cx="8172400" cy="646331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Джаубермезова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Мадина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Ахматовна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отдела ГБУ ДПО ЦНППМ 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Минпросвещения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КБР</a:t>
            </a:r>
            <a:endParaRPr lang="ru-RU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просвещения, науки и по делам молодежи КБР</a:t>
            </a:r>
          </a:p>
          <a:p>
            <a:pPr algn="ctr">
              <a:spcAft>
                <a:spcPts val="12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ДПО «Центр непрерывного повышения профессионального мастерства педагогических работников»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76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руководителя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ШНОР (обычно анкету от  руководителя заполняет заместитель директора,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которого возлагаются обязанности руководителя проекта).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учащихся 6х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9х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педагогов, преподающих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6-х, 9-х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классах</a:t>
            </a: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законных представителей)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классов, прошедших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анкетирование.</a:t>
            </a: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проекта по работе с рисковыми профилями школ (РПШ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всех категорий участников проекта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дорожной карте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0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</a:t>
            </a:r>
            <a:r>
              <a:rPr lang="ru-RU" dirty="0" smtClean="0"/>
              <a:t>колы- участницы проекта 500+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5" r="1314" b="18965"/>
          <a:stretch/>
        </p:blipFill>
        <p:spPr bwMode="auto">
          <a:xfrm>
            <a:off x="107505" y="1700808"/>
            <a:ext cx="87169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3890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40958"/>
          </a:xfrm>
        </p:spPr>
        <p:txBody>
          <a:bodyPr>
            <a:noAutofit/>
          </a:bodyPr>
          <a:lstStyle/>
          <a:p>
            <a:r>
              <a:rPr lang="ru-RU" sz="3000" dirty="0" smtClean="0"/>
              <a:t>Методические </a:t>
            </a:r>
            <a:r>
              <a:rPr lang="ru-RU" sz="3000" dirty="0" smtClean="0"/>
              <a:t>рекомендации </a:t>
            </a:r>
            <a:r>
              <a:rPr lang="ru-RU" sz="3000" dirty="0" smtClean="0"/>
              <a:t>по </a:t>
            </a:r>
            <a:r>
              <a:rPr lang="ru-RU" sz="3000" dirty="0" smtClean="0"/>
              <a:t>проекту, изданные Центром</a:t>
            </a:r>
            <a:endParaRPr lang="ru-RU" sz="3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9" t="13233" r="34003" b="4667"/>
          <a:stretch/>
        </p:blipFill>
        <p:spPr bwMode="auto">
          <a:xfrm>
            <a:off x="297665" y="1052736"/>
            <a:ext cx="2534581" cy="354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29598"/>
            <a:ext cx="3082043" cy="40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33" y="836712"/>
            <a:ext cx="339560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94" y="1988840"/>
            <a:ext cx="3022460" cy="398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9"/>
          <a:stretch/>
        </p:blipFill>
        <p:spPr bwMode="auto">
          <a:xfrm>
            <a:off x="4788024" y="1988840"/>
            <a:ext cx="2806098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1508"/>
            <a:ext cx="3149780" cy="407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66" y="3011508"/>
            <a:ext cx="2992855" cy="400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39858"/>
            <a:ext cx="3131960" cy="41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6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Программы повышения квалификации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13732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«Повышение качества образовательной деятельности руководителей в изменяющихся условиях образовательной среды» (108 ч.)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образовательной деятельности педагогов в изменяющихся условиях образовательной среды в рамках предметной области (предмет)» (108 ч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15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52403"/>
              </p:ext>
            </p:extLst>
          </p:nvPr>
        </p:nvGraphicFramePr>
        <p:xfrm>
          <a:off x="323528" y="1238795"/>
          <a:ext cx="8424936" cy="561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окумент" r:id="rId3" imgW="14649756" imgH="9762178" progId="Word.Document.12">
                  <p:embed/>
                </p:oleObj>
              </mc:Choice>
              <mc:Fallback>
                <p:oleObj name="Документ" r:id="rId3" imgW="14649756" imgH="9762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238795"/>
                        <a:ext cx="8424936" cy="561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Структурно-функциональная модель сопровождения проекта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9510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перспективе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 фи око 500+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44824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«Федеральный институт оценки качества образования» реализует проект адресной помощи школам с низкими образовательными результатами (далее – ШНОР) в соответствии с паспортом федерального проекта «Современная школа».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и 2022 годах в проекте будут принимать участие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3000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 из 84 субъектов РФ ежегодно.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4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Интерфейс страницы </a:t>
            </a:r>
            <a:r>
              <a:rPr lang="ru-RU" sz="2800" dirty="0" err="1" smtClean="0"/>
              <a:t>фиоко</a:t>
            </a:r>
            <a:r>
              <a:rPr lang="en-US" sz="2800" dirty="0" smtClean="0"/>
              <a:t> </a:t>
            </a:r>
            <a:r>
              <a:rPr lang="en-US" sz="2800" dirty="0"/>
              <a:t>https://</a:t>
            </a:r>
            <a:r>
              <a:rPr lang="ru-RU" sz="2800" dirty="0" smtClean="0"/>
              <a:t>500</a:t>
            </a:r>
            <a:r>
              <a:rPr lang="en-US" sz="2800" dirty="0" smtClean="0"/>
              <a:t>plusobrnadzor.gov.ru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0496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48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https://</a:t>
            </a:r>
            <a:r>
              <a:rPr lang="ru-RU" b="1" u="sng" dirty="0" smtClean="0"/>
              <a:t>checklist.obrnadzor.gov.ru/logi</a:t>
            </a:r>
            <a:r>
              <a:rPr lang="en-US" b="1" u="sng" dirty="0" smtClean="0"/>
              <a:t>n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9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8372"/>
            <a:ext cx="8928992" cy="1039427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Интерфейс личного кабинета</a:t>
            </a:r>
            <a:br>
              <a:rPr lang="ru-RU" sz="2800" dirty="0" smtClean="0"/>
            </a:br>
            <a:r>
              <a:rPr lang="en-US" sz="2800" dirty="0"/>
              <a:t>https://lk-fisoko.obrnadzor.gov.ru/#</a:t>
            </a:r>
            <a:r>
              <a:rPr lang="en-US" sz="2800" dirty="0" smtClean="0"/>
              <a:t>Support-School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73697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36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0672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В ПОМОЩЬ </a:t>
            </a:r>
            <a:r>
              <a:rPr lang="ru-RU" dirty="0" smtClean="0"/>
              <a:t>кураторам </a:t>
            </a:r>
            <a:r>
              <a:rPr lang="ru-RU" dirty="0" err="1" smtClean="0"/>
              <a:t>шнор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31841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кандидатов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кураторы ШНОР.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>
              <a:lnSpc>
                <a:spcPct val="150000"/>
              </a:lnSpc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успешного прохождения мониторинга кандидатам в кураторы необходимо перейти по ссылке https://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fioco.ru/antirisk,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скачать и изучить Методику оказания адресной помощи общеобразовательным организациям, имеющим низкие образовательные результаты обучающихся. Файл свободно скачивается. Эту информацию надо довести до кандидатов в кураторы ШНОР. Индивидуальные пароли доступа к анкетированию приходят в личный кабинет регионального оператора и рассылаются на личные электронные почтовые адреса кандидатов в кураторы.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6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кураторов ШНОР </a:t>
            </a:r>
            <a:r>
              <a:rPr lang="en-US" dirty="0"/>
              <a:t>https://fioco.ru/antirisk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76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94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14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Методические рекомендации, разработанные ФИ ОКО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28800"/>
            <a:ext cx="3322712" cy="449736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963" r="9794" b="7684"/>
          <a:stretch/>
        </p:blipFill>
        <p:spPr bwMode="auto">
          <a:xfrm>
            <a:off x="323528" y="1318323"/>
            <a:ext cx="3960440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16309" r="29744" b="6058"/>
          <a:stretch/>
        </p:blipFill>
        <p:spPr bwMode="auto">
          <a:xfrm>
            <a:off x="4704181" y="1340768"/>
            <a:ext cx="4030224" cy="539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28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Интерфейс страницы </a:t>
            </a:r>
            <a:r>
              <a:rPr lang="ru-RU" sz="2800" dirty="0" err="1" smtClean="0"/>
              <a:t>фиоко</a:t>
            </a:r>
            <a:r>
              <a:rPr lang="en-US" sz="2800" dirty="0" smtClean="0"/>
              <a:t> </a:t>
            </a:r>
            <a:r>
              <a:rPr lang="en-US" sz="2800" dirty="0"/>
              <a:t>https://</a:t>
            </a:r>
            <a:r>
              <a:rPr lang="ru-RU" sz="2800" dirty="0" smtClean="0"/>
              <a:t>500</a:t>
            </a:r>
            <a:r>
              <a:rPr lang="en-US" sz="2800" dirty="0" smtClean="0"/>
              <a:t>plusobrnadzor.gov.ru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0496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31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283</TotalTime>
  <Words>338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Аптека</vt:lpstr>
      <vt:lpstr>Документ</vt:lpstr>
      <vt:lpstr>Этапы реализации проекта ФИОКО 500+  Реализация мероприятий по повышению качества образования на республиканском уровне</vt:lpstr>
      <vt:lpstr>О перспективе  Проекта  фи око 500+</vt:lpstr>
      <vt:lpstr>Интерфейс страницы фиоко https://500plusobrnadzor.gov.ru</vt:lpstr>
      <vt:lpstr>Анкетирование</vt:lpstr>
      <vt:lpstr>Интерфейс личного кабинета https://lk-fisoko.obrnadzor.gov.ru/#Support-School</vt:lpstr>
      <vt:lpstr>В ПОМОЩЬ кураторам шнор</vt:lpstr>
      <vt:lpstr>Для кураторов ШНОР https://fioco.ru/antirisk</vt:lpstr>
      <vt:lpstr>Методические рекомендации, разработанные ФИ ОКО</vt:lpstr>
      <vt:lpstr>Интерфейс страницы фиоко https://500plusobrnadzor.gov.ru</vt:lpstr>
      <vt:lpstr>Мероприятия</vt:lpstr>
      <vt:lpstr>Школы- участницы проекта 500+</vt:lpstr>
      <vt:lpstr>Методические рекомендации по проекту, изданные Центром</vt:lpstr>
      <vt:lpstr>Программы повышения квалификации</vt:lpstr>
      <vt:lpstr>Структурно-функциональная модель сопровождения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информационной системой</dc:title>
  <dc:creator>Madina</dc:creator>
  <cp:lastModifiedBy>Madina</cp:lastModifiedBy>
  <cp:revision>26</cp:revision>
  <dcterms:created xsi:type="dcterms:W3CDTF">2021-01-27T14:19:34Z</dcterms:created>
  <dcterms:modified xsi:type="dcterms:W3CDTF">2021-01-28T06:33:21Z</dcterms:modified>
</cp:coreProperties>
</file>