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0" r:id="rId12"/>
    <p:sldId id="27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</a:t>
            </a:r>
            <a:r>
              <a:rPr lang="ru-RU" sz="4800" b="1" i="1" cap="none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еждународный день родного языка</a:t>
            </a:r>
            <a:endParaRPr lang="ru-RU" sz="4800" b="1" i="1" cap="none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0028" y="4221088"/>
            <a:ext cx="5360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«Язык - душа нации. Язык - это есть живая плоть идеи, чувства, </a:t>
            </a:r>
            <a:r>
              <a:rPr 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мысли» </a:t>
            </a:r>
          </a:p>
          <a:p>
            <a:pPr algn="ctr"/>
            <a:r>
              <a:rPr 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Л. Н. </a:t>
            </a:r>
            <a:r>
              <a:rPr lang="ru-RU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Толстой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39570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 Иванова О.А.</a:t>
            </a:r>
            <a:endParaRPr lang="ru-RU" sz="1400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125416"/>
            <a:ext cx="2639616" cy="2639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Verdana"/>
              </a:rPr>
              <a:t>Муниципальное казенное учреждение </a:t>
            </a:r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культуры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"Оконешниковская </a:t>
            </a:r>
            <a:r>
              <a:rPr lang="ru-RU" sz="1600" dirty="0" err="1">
                <a:solidFill>
                  <a:srgbClr val="000000"/>
                </a:solidFill>
                <a:latin typeface="Verdana"/>
              </a:rPr>
              <a:t>межпоселенческая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 библиотечная система"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 Центральная 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детская библиотека</a:t>
            </a:r>
            <a:br>
              <a:rPr lang="ru-RU" sz="1600" dirty="0">
                <a:solidFill>
                  <a:srgbClr val="000000"/>
                </a:solidFill>
                <a:latin typeface="Verdana"/>
              </a:rPr>
            </a:br>
            <a:r>
              <a:rPr lang="ru-RU" sz="16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Verdana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42515" cy="63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915816" y="1412776"/>
            <a:ext cx="6089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Русский народ создал русский язык, яркий, как радуга после весеннего ливня, меткий, как стрелы, задушевный, как песня над колыбелью...</a:t>
            </a:r>
          </a:p>
          <a:p>
            <a:r>
              <a:rPr lang="ru-RU" sz="3200" b="1" dirty="0">
                <a:latin typeface="Monotype Corsiva" pitchFamily="66" charset="0"/>
              </a:rPr>
              <a:t>Что такое Родина? – весь народ. </a:t>
            </a:r>
            <a:endParaRPr lang="en-US" sz="3200" b="1" dirty="0">
              <a:latin typeface="Monotype Corsiva" pitchFamily="66" charset="0"/>
            </a:endParaRPr>
          </a:p>
          <a:p>
            <a:r>
              <a:rPr lang="ru-RU" sz="3200" b="1" dirty="0">
                <a:latin typeface="Monotype Corsiva" pitchFamily="66" charset="0"/>
              </a:rPr>
              <a:t>Это его культура, его язык.</a:t>
            </a:r>
            <a:r>
              <a:rPr lang="ru-RU" sz="3600" b="1" dirty="0">
                <a:latin typeface="Monotype Corsiva" pitchFamily="66" charset="0"/>
              </a:rPr>
              <a:t>    </a:t>
            </a:r>
          </a:p>
          <a:p>
            <a:pPr algn="r"/>
            <a:r>
              <a:rPr lang="ru-RU" sz="2400" b="1" i="1" dirty="0">
                <a:latin typeface="Monotype Corsiva" pitchFamily="66" charset="0"/>
              </a:rPr>
              <a:t>                                                         </a:t>
            </a:r>
            <a:r>
              <a:rPr lang="ru-RU" sz="2400" b="1" i="1" dirty="0" err="1">
                <a:latin typeface="Monotype Corsiva" pitchFamily="66" charset="0"/>
              </a:rPr>
              <a:t>А.Н.Толстой</a:t>
            </a:r>
            <a:endParaRPr lang="ru-RU" sz="2400" b="1" i="1" dirty="0">
              <a:latin typeface="Monotype Corsiva" pitchFamily="66" charset="0"/>
            </a:endParaRPr>
          </a:p>
        </p:txBody>
      </p:sp>
      <p:pic>
        <p:nvPicPr>
          <p:cNvPr id="23557" name="Picture 2" descr="i?id=255672619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2022475" cy="33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7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3851276" y="0"/>
            <a:ext cx="47783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b="1" dirty="0"/>
          </a:p>
          <a:p>
            <a:pPr marL="342900" indent="-342900" algn="ctr"/>
            <a:r>
              <a:rPr lang="ru-RU" sz="1600" b="1" dirty="0"/>
              <a:t>Анна Ахматова</a:t>
            </a:r>
            <a:br>
              <a:rPr lang="ru-RU" sz="1600" b="1" dirty="0"/>
            </a:br>
            <a:r>
              <a:rPr lang="ru-RU" sz="1600" b="1" dirty="0"/>
              <a:t>«Мужество»</a:t>
            </a:r>
          </a:p>
          <a:p>
            <a:pPr marL="342900" indent="-342900"/>
            <a:r>
              <a:rPr lang="en-US" sz="1600" i="1" dirty="0"/>
              <a:t>      </a:t>
            </a:r>
            <a:r>
              <a:rPr lang="ru-RU" sz="1600" i="1" dirty="0"/>
              <a:t>Мы знаем, что ныне лежит на весах</a:t>
            </a:r>
            <a:br>
              <a:rPr lang="ru-RU" sz="1600" i="1" dirty="0"/>
            </a:br>
            <a:r>
              <a:rPr lang="ru-RU" sz="1600" i="1" dirty="0"/>
              <a:t>И что совершается ныне.</a:t>
            </a:r>
            <a:br>
              <a:rPr lang="ru-RU" sz="1600" i="1" dirty="0"/>
            </a:br>
            <a:r>
              <a:rPr lang="ru-RU" sz="1600" i="1" dirty="0"/>
              <a:t>Час мужества пробил на наших часах,</a:t>
            </a:r>
            <a:br>
              <a:rPr lang="ru-RU" sz="1600" i="1" dirty="0"/>
            </a:br>
            <a:r>
              <a:rPr lang="ru-RU" sz="1600" i="1" dirty="0"/>
              <a:t>И мужество нас не покинет.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Не страшно под пулями мертвыми лечь,</a:t>
            </a:r>
            <a:br>
              <a:rPr lang="ru-RU" sz="1600" i="1" dirty="0"/>
            </a:br>
            <a:r>
              <a:rPr lang="ru-RU" sz="1600" i="1" dirty="0"/>
              <a:t>Не горько остаться без крова,</a:t>
            </a:r>
            <a:br>
              <a:rPr lang="ru-RU" sz="1600" i="1" dirty="0"/>
            </a:br>
            <a:r>
              <a:rPr lang="ru-RU" sz="1600" i="1" dirty="0"/>
              <a:t>И мы сохраним тебя, русская речь,</a:t>
            </a:r>
            <a:br>
              <a:rPr lang="ru-RU" sz="1600" i="1" dirty="0"/>
            </a:br>
            <a:r>
              <a:rPr lang="ru-RU" sz="1600" i="1" dirty="0"/>
              <a:t>Великое русское слово.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Свободным и чистым тебя пронесем,</a:t>
            </a:r>
            <a:br>
              <a:rPr lang="ru-RU" sz="1600" i="1" dirty="0"/>
            </a:br>
            <a:r>
              <a:rPr lang="ru-RU" sz="1600" i="1" dirty="0"/>
              <a:t>И внукам дадим, и от плена спасем</a:t>
            </a:r>
            <a:br>
              <a:rPr lang="ru-RU" sz="1600" i="1" dirty="0"/>
            </a:br>
            <a:r>
              <a:rPr lang="ru-RU" sz="1600" i="1" dirty="0"/>
              <a:t>Навеки!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5348818"/>
            <a:ext cx="44180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мы сохраним тебя, русская речь, </a:t>
            </a:r>
          </a:p>
          <a:p>
            <a:pPr>
              <a:defRPr/>
            </a:pPr>
            <a:r>
              <a:rPr lang="ru-RU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великое русское слово!</a:t>
            </a:r>
            <a:endParaRPr lang="ru-RU" sz="16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21508" name="Picture 5" descr="Анна Ахма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45584"/>
            <a:ext cx="29511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1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920880" cy="1800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</a:t>
            </a:r>
            <a:b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 </a:t>
            </a:r>
            <a:b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внимание</a:t>
            </a:r>
            <a:endParaRPr lang="ru-RU" sz="8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13165" r="28261" b="15941"/>
          <a:stretch/>
        </p:blipFill>
        <p:spPr bwMode="auto">
          <a:xfrm>
            <a:off x="391716" y="260648"/>
            <a:ext cx="8496944" cy="636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" y="4807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sz="3200" dirty="0" smtClean="0">
                <a:latin typeface="Monotype Corsiva" pitchFamily="66" charset="0"/>
              </a:rPr>
              <a:t>ежегодно 21 </a:t>
            </a:r>
            <a:r>
              <a:rPr lang="ru-RU" sz="3200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Празднуется </a:t>
            </a:r>
            <a:r>
              <a:rPr lang="ru-RU" sz="3200" dirty="0">
                <a:latin typeface="Monotype Corsiva" pitchFamily="66" charset="0"/>
              </a:rPr>
              <a:t>с 2000 </a:t>
            </a:r>
            <a:r>
              <a:rPr lang="ru-RU" sz="3200" dirty="0" smtClean="0">
                <a:latin typeface="Monotype Corsiva" pitchFamily="66" charset="0"/>
              </a:rPr>
              <a:t>года.</a:t>
            </a:r>
          </a:p>
          <a:p>
            <a:endParaRPr lang="ru-RU" sz="3200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91276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3573016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sz="3200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sz="3200" dirty="0" smtClean="0">
                <a:latin typeface="Monotype Corsiva" pitchFamily="66" charset="0"/>
              </a:rPr>
              <a:t>языках.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366" y="2606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sz="3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Более </a:t>
            </a:r>
            <a:r>
              <a:rPr lang="ru-RU" sz="3200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680520" cy="316835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</TotalTime>
  <Words>358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 Международный день родного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Библейская легенда</vt:lpstr>
      <vt:lpstr>Презентация PowerPoint</vt:lpstr>
      <vt:lpstr>Презентация PowerPoint</vt:lpstr>
      <vt:lpstr>Знать свой язык обязан каждый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Biblioteka-PC</cp:lastModifiedBy>
  <cp:revision>8</cp:revision>
  <dcterms:created xsi:type="dcterms:W3CDTF">2018-02-19T12:24:51Z</dcterms:created>
  <dcterms:modified xsi:type="dcterms:W3CDTF">2022-02-21T06:26:03Z</dcterms:modified>
</cp:coreProperties>
</file>