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948" r:id="rId2"/>
    <p:sldMasterId id="2147484044" r:id="rId3"/>
    <p:sldMasterId id="2147484068" r:id="rId4"/>
  </p:sldMasterIdLst>
  <p:sldIdLst>
    <p:sldId id="270" r:id="rId5"/>
    <p:sldId id="257" r:id="rId6"/>
    <p:sldId id="281" r:id="rId7"/>
    <p:sldId id="256" r:id="rId8"/>
    <p:sldId id="258" r:id="rId9"/>
    <p:sldId id="262" r:id="rId10"/>
    <p:sldId id="279" r:id="rId11"/>
    <p:sldId id="275" r:id="rId12"/>
    <p:sldId id="260" r:id="rId13"/>
    <p:sldId id="259" r:id="rId14"/>
    <p:sldId id="264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08" autoAdjust="0"/>
    <p:restoredTop sz="94709" autoAdjust="0"/>
  </p:normalViewPr>
  <p:slideViewPr>
    <p:cSldViewPr>
      <p:cViewPr varScale="1">
        <p:scale>
          <a:sx n="69" d="100"/>
          <a:sy n="69" d="100"/>
        </p:scale>
        <p:origin x="-13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FA40167-032B-4B3B-BC45-CD4C1278384B}" type="datetimeFigureOut">
              <a:rPr lang="ru-RU" smtClean="0"/>
              <a:pPr/>
              <a:t>25.03.2016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9D20093-4E5C-4C83-9EC3-2BCA4B099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571744"/>
            <a:ext cx="8515352" cy="32147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Классный час по теме: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«Питание и здоровый образ жизни»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Picture 2" descr="C:\Documents and Settings\Администратор\Рабочий стол\{2C4AFA75-0736-47BB-A59F-92FDC51620EC}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357430"/>
            <a:ext cx="5000660" cy="37504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4" name="Прямоугольник 3"/>
          <p:cNvSpPr/>
          <p:nvPr/>
        </p:nvSpPr>
        <p:spPr bwMode="auto">
          <a:xfrm flipH="1">
            <a:off x="9143999" y="0"/>
            <a:ext cx="45719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28"/>
            <a:ext cx="6297622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авнобедренный треугольник 10"/>
          <p:cNvSpPr/>
          <p:nvPr/>
        </p:nvSpPr>
        <p:spPr>
          <a:xfrm>
            <a:off x="500034" y="0"/>
            <a:ext cx="8429684" cy="6858000"/>
          </a:xfrm>
          <a:prstGeom prst="triangle">
            <a:avLst>
              <a:gd name="adj" fmla="val 49756"/>
            </a:avLst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571868" y="1928802"/>
            <a:ext cx="221457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357422" y="3786190"/>
            <a:ext cx="4786346" cy="714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28728" y="5429264"/>
            <a:ext cx="657229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858282" y="3713958"/>
            <a:ext cx="35719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Заголовок 24"/>
          <p:cNvSpPr>
            <a:spLocks noGrp="1"/>
          </p:cNvSpPr>
          <p:nvPr>
            <p:ph type="title"/>
          </p:nvPr>
        </p:nvSpPr>
        <p:spPr>
          <a:xfrm>
            <a:off x="2786050" y="285728"/>
            <a:ext cx="3571900" cy="1643074"/>
          </a:xfrm>
        </p:spPr>
        <p:txBody>
          <a:bodyPr>
            <a:normAutofit/>
          </a:bodyPr>
          <a:lstStyle/>
          <a:p>
            <a:r>
              <a:rPr lang="ru-RU" sz="2500" dirty="0" smtClean="0"/>
              <a:t>  </a:t>
            </a: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>   </a:t>
            </a:r>
            <a:r>
              <a:rPr lang="ru-RU" sz="2500" dirty="0" smtClean="0"/>
              <a:t>ЖИРЫ</a:t>
            </a:r>
            <a:br>
              <a:rPr lang="ru-RU" sz="2500" dirty="0" smtClean="0"/>
            </a:br>
            <a:r>
              <a:rPr lang="ru-RU" sz="2500" dirty="0" smtClean="0"/>
              <a:t>    МАСЛА</a:t>
            </a:r>
            <a:br>
              <a:rPr lang="ru-RU" sz="2500" dirty="0" smtClean="0"/>
            </a:br>
            <a:r>
              <a:rPr lang="ru-RU" sz="2500" dirty="0" smtClean="0"/>
              <a:t>     СЛАДОСТИ</a:t>
            </a:r>
            <a:endParaRPr lang="ru-RU" sz="2500" dirty="0"/>
          </a:p>
        </p:txBody>
      </p:sp>
      <p:sp>
        <p:nvSpPr>
          <p:cNvPr id="32" name="Заголовок 24"/>
          <p:cNvSpPr txBox="1">
            <a:spLocks/>
          </p:cNvSpPr>
          <p:nvPr/>
        </p:nvSpPr>
        <p:spPr>
          <a:xfrm>
            <a:off x="2786050" y="2285992"/>
            <a:ext cx="1857388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МОЛОКО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СЫРЫ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Заголовок 24"/>
          <p:cNvSpPr txBox="1">
            <a:spLocks/>
          </p:cNvSpPr>
          <p:nvPr/>
        </p:nvSpPr>
        <p:spPr>
          <a:xfrm>
            <a:off x="4643438" y="2357430"/>
            <a:ext cx="1847864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МЯСО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dirty="0" smtClean="0">
                <a:latin typeface="+mj-lt"/>
                <a:ea typeface="+mj-ea"/>
                <a:cs typeface="+mj-cs"/>
              </a:rPr>
              <a:t>РЫБА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ЯЙЦА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dirty="0" smtClean="0">
                <a:latin typeface="+mj-lt"/>
                <a:ea typeface="+mj-ea"/>
                <a:cs typeface="+mj-cs"/>
              </a:rPr>
              <a:t>ОРЕХИ</a:t>
            </a: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Заголовок 24"/>
          <p:cNvSpPr txBox="1">
            <a:spLocks/>
          </p:cNvSpPr>
          <p:nvPr/>
        </p:nvSpPr>
        <p:spPr>
          <a:xfrm>
            <a:off x="2428860" y="3786190"/>
            <a:ext cx="2205054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dirty="0" smtClean="0">
                <a:latin typeface="+mj-lt"/>
                <a:ea typeface="+mj-ea"/>
                <a:cs typeface="+mj-cs"/>
              </a:rPr>
              <a:t>ОВОЩИ</a:t>
            </a: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Заголовок 24"/>
          <p:cNvSpPr txBox="1">
            <a:spLocks/>
          </p:cNvSpPr>
          <p:nvPr/>
        </p:nvSpPr>
        <p:spPr>
          <a:xfrm>
            <a:off x="4643438" y="3857628"/>
            <a:ext cx="2205054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ФРУКТЫ</a:t>
            </a:r>
          </a:p>
        </p:txBody>
      </p:sp>
      <p:sp>
        <p:nvSpPr>
          <p:cNvPr id="36" name="Заголовок 24"/>
          <p:cNvSpPr txBox="1">
            <a:spLocks/>
          </p:cNvSpPr>
          <p:nvPr/>
        </p:nvSpPr>
        <p:spPr>
          <a:xfrm>
            <a:off x="1357290" y="5429264"/>
            <a:ext cx="6643734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ХЛЕБ,МАКАРОННЫЕ ИЗДЕЛИЯ,КРУПЫ,РИС</a:t>
            </a:r>
          </a:p>
        </p:txBody>
      </p:sp>
      <p:sp>
        <p:nvSpPr>
          <p:cNvPr id="14" name="Заголовок 24"/>
          <p:cNvSpPr txBox="1">
            <a:spLocks/>
          </p:cNvSpPr>
          <p:nvPr/>
        </p:nvSpPr>
        <p:spPr>
          <a:xfrm>
            <a:off x="0" y="0"/>
            <a:ext cx="2786050" cy="221455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en-US" sz="25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5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5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endParaRPr kumimoji="0" lang="ru-RU" sz="25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24"/>
          <p:cNvSpPr txBox="1">
            <a:spLocks/>
          </p:cNvSpPr>
          <p:nvPr/>
        </p:nvSpPr>
        <p:spPr>
          <a:xfrm>
            <a:off x="0" y="0"/>
            <a:ext cx="3571900" cy="164307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Пирамида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Здорового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Питания.</a:t>
            </a:r>
            <a:endParaRPr kumimoji="0" lang="ru-RU" sz="25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Помните!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90 % болезней  к  нам  приходят  через </a:t>
            </a:r>
          </a:p>
          <a:p>
            <a:pPr>
              <a:buNone/>
            </a:pPr>
            <a:r>
              <a:rPr lang="ru-RU" dirty="0" smtClean="0"/>
              <a:t>желудок.</a:t>
            </a:r>
            <a:endParaRPr lang="ru-RU" dirty="0"/>
          </a:p>
        </p:txBody>
      </p:sp>
      <p:pic>
        <p:nvPicPr>
          <p:cNvPr id="4" name="Picture 2" descr="C:\Documents and Settings\Администратор\Рабочий стол\AG00057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000372"/>
            <a:ext cx="3143272" cy="343952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 flipH="1">
            <a:off x="9143999" y="0"/>
            <a:ext cx="45719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C:\Documents and Settings\Администратор\Рабочий стол\{BF0E162D-892A-4CA9-A5CC-69DDB42A6688}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031"/>
            <a:ext cx="9144000" cy="68465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Picture 5" descr="e56ec0b8fbe1f8f6ddfca71e93d5b8d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5725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Администратор\Рабочий стол\{2C4AFA75-0736-47BB-A59F-92FDC51620EC}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Мясо,рыба,яйца</a:t>
            </a:r>
            <a:endParaRPr lang="ru-RU" dirty="0"/>
          </a:p>
        </p:txBody>
      </p:sp>
      <p:pic>
        <p:nvPicPr>
          <p:cNvPr id="4" name="Picture 2" descr="C:\Documents and Settings\Администратор\Рабочий стол\j0177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928802"/>
            <a:ext cx="3643338" cy="4010036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j02897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857364"/>
            <a:ext cx="3545301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Молоко и молокопродукты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             </a:t>
            </a:r>
            <a:endParaRPr lang="ru-RU" dirty="0"/>
          </a:p>
        </p:txBody>
      </p:sp>
      <p:pic>
        <p:nvPicPr>
          <p:cNvPr id="5122" name="Picture 2" descr="C:\Documents and Settings\Администратор\Рабочий стол\j0177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500174"/>
            <a:ext cx="5214974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Хлеб, крупы и картофель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C:\Documents and Settings\Администратор\Рабочий стол\j028530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3116"/>
            <a:ext cx="2857520" cy="3929089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истратор\Рабочий стол\j01779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285992"/>
            <a:ext cx="3657600" cy="358140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Жиры,масло,сладости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Documents and Settings\Администратор\Рабочий стол\j0345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00240"/>
            <a:ext cx="2925762" cy="4086228"/>
          </a:xfrm>
          <a:prstGeom prst="rect">
            <a:avLst/>
          </a:prstGeom>
          <a:noFill/>
        </p:spPr>
      </p:pic>
      <p:pic>
        <p:nvPicPr>
          <p:cNvPr id="2056" name="Picture 8" descr="C:\Documents and Settings\Администратор\Рабочий стол\j0202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928802"/>
            <a:ext cx="2857520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Фрукты и овощи</a:t>
            </a:r>
            <a:endParaRPr lang="ru-RU" dirty="0"/>
          </a:p>
        </p:txBody>
      </p:sp>
      <p:pic>
        <p:nvPicPr>
          <p:cNvPr id="5" name="Picture 2" descr="C:\Documents and Settings\Администратор\Рабочий стол\0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95750" y="3148806"/>
            <a:ext cx="952500" cy="142875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истратор\Рабочий стол\c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214422"/>
            <a:ext cx="5572164" cy="521497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</TotalTime>
  <Words>48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Апекс</vt:lpstr>
      <vt:lpstr>Поток</vt:lpstr>
      <vt:lpstr>Тема Office</vt:lpstr>
      <vt:lpstr>Аспект</vt:lpstr>
      <vt:lpstr>Классный час по теме:  «Питание и здоровый образ жизни»        </vt:lpstr>
      <vt:lpstr>Слайд 2</vt:lpstr>
      <vt:lpstr>Слайд 3</vt:lpstr>
      <vt:lpstr>Слайд 4</vt:lpstr>
      <vt:lpstr>Мясо,рыба,яйца</vt:lpstr>
      <vt:lpstr>Молоко и молокопродукты</vt:lpstr>
      <vt:lpstr>Хлеб, крупы и картофель</vt:lpstr>
      <vt:lpstr>Жиры,масло,сладости.</vt:lpstr>
      <vt:lpstr>Фрукты и овощи</vt:lpstr>
      <vt:lpstr>Слайд 10</vt:lpstr>
      <vt:lpstr>      ЖИРЫ     МАСЛА      СЛАДОСТИ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User</cp:lastModifiedBy>
  <cp:revision>77</cp:revision>
  <dcterms:created xsi:type="dcterms:W3CDTF">2009-10-21T10:13:42Z</dcterms:created>
  <dcterms:modified xsi:type="dcterms:W3CDTF">2016-03-25T19:05:34Z</dcterms:modified>
</cp:coreProperties>
</file>