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6" r:id="rId3"/>
    <p:sldId id="267" r:id="rId4"/>
    <p:sldId id="263" r:id="rId5"/>
    <p:sldId id="276" r:id="rId6"/>
    <p:sldId id="258" r:id="rId7"/>
    <p:sldId id="262" r:id="rId8"/>
    <p:sldId id="270" r:id="rId9"/>
    <p:sldId id="272" r:id="rId10"/>
    <p:sldId id="260" r:id="rId11"/>
    <p:sldId id="268" r:id="rId12"/>
    <p:sldId id="277" r:id="rId13"/>
    <p:sldId id="274" r:id="rId14"/>
    <p:sldId id="275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66" autoAdjust="0"/>
    <p:restoredTop sz="94660"/>
  </p:normalViewPr>
  <p:slideViewPr>
    <p:cSldViewPr>
      <p:cViewPr varScale="1">
        <p:scale>
          <a:sx n="64" d="100"/>
          <a:sy n="64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F3BB72B-64E3-4C97-BD03-89828F35A0A6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436E552-C709-40F4-801F-B70C86FB0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218438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муниципальное автономное учреждение дополнительного образования Динской район «Центр творчества ст. </a:t>
            </a:r>
            <a:r>
              <a:rPr lang="ru-RU" sz="2800" dirty="0" err="1" smtClean="0"/>
              <a:t>Новотитаровской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071810"/>
            <a:ext cx="6400800" cy="1752600"/>
          </a:xfrm>
        </p:spPr>
        <p:txBody>
          <a:bodyPr>
            <a:normAutofit fontScale="62500" lnSpcReduction="20000"/>
          </a:bodyPr>
          <a:lstStyle/>
          <a:p>
            <a:r>
              <a:rPr lang="ru-RU" sz="5400" b="1" dirty="0" smtClean="0"/>
              <a:t>Новогодняя открытка в стиле скрапбукинг в форме тега</a:t>
            </a:r>
          </a:p>
          <a:p>
            <a:endParaRPr lang="ru-RU" b="1" dirty="0" smtClean="0"/>
          </a:p>
          <a:p>
            <a:r>
              <a:rPr lang="ru-RU" b="1" dirty="0" smtClean="0"/>
              <a:t>Педагог </a:t>
            </a:r>
            <a:r>
              <a:rPr lang="ru-RU" b="1" dirty="0" err="1" smtClean="0"/>
              <a:t>Кичеева</a:t>
            </a:r>
            <a:r>
              <a:rPr lang="ru-RU" b="1" dirty="0" smtClean="0"/>
              <a:t> Людмила Павловна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429132"/>
            <a:ext cx="8183880" cy="1608018"/>
          </a:xfrm>
        </p:spPr>
        <p:txBody>
          <a:bodyPr/>
          <a:lstStyle/>
          <a:p>
            <a:r>
              <a:rPr lang="ru-RU" dirty="0" smtClean="0"/>
              <a:t>Состаривание </a:t>
            </a:r>
            <a:br>
              <a:rPr lang="ru-RU" dirty="0" smtClean="0"/>
            </a:br>
            <a:r>
              <a:rPr lang="ru-RU" dirty="0" smtClean="0"/>
              <a:t>краёв подложек</a:t>
            </a:r>
            <a:endParaRPr lang="ru-RU" dirty="0"/>
          </a:p>
        </p:txBody>
      </p:sp>
      <p:pic>
        <p:nvPicPr>
          <p:cNvPr id="5" name="Содержимое 4" descr="20221120_11594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4955528">
            <a:off x="248195" y="1166597"/>
            <a:ext cx="3932238" cy="294616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Приклеивание кальки, объёмной бумаги на тег</a:t>
            </a:r>
            <a:endParaRPr lang="ru-RU" dirty="0"/>
          </a:p>
        </p:txBody>
      </p:sp>
      <p:pic>
        <p:nvPicPr>
          <p:cNvPr id="8" name="Содержимое 11" descr="20221120_121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189250">
            <a:off x="5027950" y="2385583"/>
            <a:ext cx="3635422" cy="304442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Приклеивание </a:t>
            </a:r>
            <a:br>
              <a:rPr lang="ru-RU" dirty="0" smtClean="0"/>
            </a:br>
            <a:r>
              <a:rPr lang="ru-RU" dirty="0" smtClean="0"/>
              <a:t>кружева на лицевую часть тега на верхнюю подложку </a:t>
            </a:r>
            <a:endParaRPr lang="ru-RU" dirty="0"/>
          </a:p>
        </p:txBody>
      </p:sp>
      <p:pic>
        <p:nvPicPr>
          <p:cNvPr id="7" name="Picture 3" descr="C:\Users\User5\Desktop\мк динская\20221120_1223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 rot="5961809">
            <a:off x="2962188" y="859255"/>
            <a:ext cx="3984500" cy="3822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1.Клеим на круг серебро</a:t>
            </a:r>
            <a:br>
              <a:rPr lang="ru-RU" dirty="0" smtClean="0"/>
            </a:br>
            <a:r>
              <a:rPr lang="ru-RU" dirty="0" smtClean="0"/>
              <a:t>2.Приклеиваем главный элемент</a:t>
            </a:r>
            <a:endParaRPr lang="ru-RU" dirty="0"/>
          </a:p>
        </p:txBody>
      </p:sp>
      <p:pic>
        <p:nvPicPr>
          <p:cNvPr id="2052" name="Picture 4" descr="C:\Users\User5\Desktop\мк динская\20221130_0836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044296">
            <a:off x="868106" y="1219778"/>
            <a:ext cx="3932238" cy="2949179"/>
          </a:xfrm>
          <a:prstGeom prst="rect">
            <a:avLst/>
          </a:prstGeom>
          <a:noFill/>
        </p:spPr>
      </p:pic>
      <p:pic>
        <p:nvPicPr>
          <p:cNvPr id="2053" name="Picture 5" descr="C:\Users\User5\Desktop\мк динская\20221130_0851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756150" y="1250950"/>
            <a:ext cx="3930650" cy="2947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Собираем открытку. Рамочка, </a:t>
            </a:r>
            <a:r>
              <a:rPr lang="ru-RU" sz="2700" dirty="0" err="1" smtClean="0"/>
              <a:t>сезаль</a:t>
            </a:r>
            <a:r>
              <a:rPr lang="ru-RU" sz="2700" dirty="0" smtClean="0"/>
              <a:t>, главный элемент. Декор располагаем по диагонали слева направо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Picture 2" descr="C:\Users\User5\Desktop\мк динская\20221126_12372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553705">
            <a:off x="2536093" y="1308424"/>
            <a:ext cx="3932238" cy="29491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 наступающим Новым годом!</a:t>
            </a:r>
            <a:endParaRPr lang="ru-RU" dirty="0"/>
          </a:p>
        </p:txBody>
      </p:sp>
      <p:pic>
        <p:nvPicPr>
          <p:cNvPr id="3074" name="Picture 2" descr="C:\Users\User5\Desktop\мк динская\20221130_0907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928670"/>
            <a:ext cx="3140869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5\Desktop\мк динская\20221130_0907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71480"/>
            <a:ext cx="5286412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User5\Desktop\методическая разработк. крдмейкинг\фото открытки\07109e28-6ad5-4348-a9da-ce7aad225bd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5939" y="530225"/>
            <a:ext cx="2469059" cy="4389438"/>
          </a:xfrm>
          <a:prstGeom prst="rect">
            <a:avLst/>
          </a:prstGeom>
          <a:noFill/>
        </p:spPr>
      </p:pic>
      <p:pic>
        <p:nvPicPr>
          <p:cNvPr id="5124" name="Picture 4" descr="C:\Users\User5\Desktop\методическая разработк. крдмейкинг\фото открытки\c8d78fc8-1064-445a-bd31-4ea88a2a38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56150" y="1619448"/>
            <a:ext cx="3744940" cy="2210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5\Desktop\мк динская\20221130_1008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4757868">
            <a:off x="321659" y="1652252"/>
            <a:ext cx="4479789" cy="3359842"/>
          </a:xfrm>
          <a:prstGeom prst="rect">
            <a:avLst/>
          </a:prstGeom>
          <a:noFill/>
        </p:spPr>
      </p:pic>
      <p:pic>
        <p:nvPicPr>
          <p:cNvPr id="7171" name="Picture 3" descr="C:\Users\User5\Desktop\мк динская\20221130_1006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6252358">
            <a:off x="4124912" y="1838740"/>
            <a:ext cx="4836159" cy="2947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5\Desktop\мк динская\20221130_1005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933999">
            <a:off x="686687" y="1503012"/>
            <a:ext cx="4455783" cy="3341838"/>
          </a:xfrm>
          <a:prstGeom prst="rect">
            <a:avLst/>
          </a:prstGeom>
          <a:noFill/>
        </p:spPr>
      </p:pic>
      <p:pic>
        <p:nvPicPr>
          <p:cNvPr id="8195" name="Picture 3" descr="C:\Users\User5\Desktop\мк динская\20221130_1005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6043312">
            <a:off x="4178940" y="1278869"/>
            <a:ext cx="4530989" cy="3398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828800"/>
          </a:xfrm>
        </p:spPr>
        <p:txBody>
          <a:bodyPr/>
          <a:lstStyle/>
          <a:p>
            <a:pPr algn="ctr"/>
            <a:r>
              <a:rPr lang="ru-RU" dirty="0" smtClean="0"/>
              <a:t>цели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22376" y="3571876"/>
            <a:ext cx="7772400" cy="200026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1.Передача личного опыта по созданию открытки в тиле скрап в форме тега.</a:t>
            </a:r>
          </a:p>
          <a:p>
            <a:pPr algn="l"/>
            <a:r>
              <a:rPr lang="ru-RU" dirty="0" smtClean="0"/>
              <a:t>2.Демонстрация методов и техник при создании открыток ручной работы.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1828800"/>
          </a:xfrm>
        </p:spPr>
        <p:txBody>
          <a:bodyPr/>
          <a:lstStyle/>
          <a:p>
            <a:pPr algn="ctr"/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4348" y="2786058"/>
            <a:ext cx="7772400" cy="2928958"/>
          </a:xfrm>
        </p:spPr>
        <p:txBody>
          <a:bodyPr>
            <a:normAutofit/>
          </a:bodyPr>
          <a:lstStyle/>
          <a:p>
            <a:pPr marL="493776" indent="-457200" algn="l">
              <a:buAutoNum type="arabicPeriod"/>
            </a:pPr>
            <a:r>
              <a:rPr lang="ru-RU" dirty="0" smtClean="0"/>
              <a:t>Формировать представление о скрапбукинге, как о современном виде ручного творчества.</a:t>
            </a:r>
          </a:p>
          <a:p>
            <a:pPr marL="493776" indent="-457200" algn="l">
              <a:buAutoNum type="arabicPeriod"/>
            </a:pPr>
            <a:r>
              <a:rPr lang="ru-RU" dirty="0" smtClean="0"/>
              <a:t>Привить навык работы со специальными инструментами и материалами для скрапбукинга.</a:t>
            </a:r>
          </a:p>
          <a:p>
            <a:pPr marL="493776" indent="-457200" algn="l">
              <a:buAutoNum type="arabicPeriod"/>
            </a:pPr>
            <a:r>
              <a:rPr lang="ru-RU" dirty="0" smtClean="0"/>
              <a:t>Привить интерес к созданию подарков ручной работы.</a:t>
            </a:r>
          </a:p>
          <a:p>
            <a:pPr marL="493776" indent="-457200" algn="l">
              <a:buAutoNum type="arabicPeriod"/>
            </a:pPr>
            <a:r>
              <a:rPr lang="ru-RU" dirty="0" smtClean="0"/>
              <a:t>Формировать потребность в создании эстетических, креативные и уникальных вещей.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тегов</a:t>
            </a:r>
            <a:endParaRPr lang="ru-RU" dirty="0"/>
          </a:p>
        </p:txBody>
      </p:sp>
      <p:pic>
        <p:nvPicPr>
          <p:cNvPr id="3074" name="Picture 2" descr="C:\Users\User5\Desktop\мк динская\20221128_135746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673959">
            <a:off x="2595530" y="1119190"/>
            <a:ext cx="4524412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Классический тег 5х7с</a:t>
            </a:r>
            <a:endParaRPr lang="ru-RU" dirty="0"/>
          </a:p>
        </p:txBody>
      </p:sp>
      <p:pic>
        <p:nvPicPr>
          <p:cNvPr id="1026" name="Picture 2" descr="C:\Users\User5\Desktop\мк динская\20221130_0905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357825" y="786198"/>
            <a:ext cx="4143404" cy="38568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Инструменты и материалы</a:t>
            </a:r>
            <a:endParaRPr lang="ru-RU" dirty="0"/>
          </a:p>
        </p:txBody>
      </p:sp>
      <p:pic>
        <p:nvPicPr>
          <p:cNvPr id="1027" name="Picture 3" descr="C:\Users\User5\Desktop\мк динская\20221128_1403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4350" y="1250354"/>
            <a:ext cx="3932238" cy="2949179"/>
          </a:xfrm>
          <a:prstGeom prst="rect">
            <a:avLst/>
          </a:prstGeom>
          <a:noFill/>
        </p:spPr>
      </p:pic>
      <p:pic>
        <p:nvPicPr>
          <p:cNvPr id="1028" name="Picture 4" descr="C:\Users\User5\Desktop\мк динская\20221128_1408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00174"/>
            <a:ext cx="4059238" cy="30444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Тонирование</a:t>
            </a:r>
            <a:r>
              <a:rPr lang="ru-RU" dirty="0" smtClean="0"/>
              <a:t> (покраска)тега.</a:t>
            </a:r>
            <a:br>
              <a:rPr lang="ru-RU" dirty="0" smtClean="0"/>
            </a:br>
            <a:r>
              <a:rPr lang="ru-RU" dirty="0" smtClean="0"/>
              <a:t>Выбор главного элемента.</a:t>
            </a:r>
            <a:endParaRPr lang="ru-RU" dirty="0"/>
          </a:p>
        </p:txBody>
      </p:sp>
      <p:pic>
        <p:nvPicPr>
          <p:cNvPr id="2050" name="Picture 2" descr="C:\Users\User5\Desktop\мк динская\20221118_1027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15120077">
            <a:off x="514350" y="1250354"/>
            <a:ext cx="3932238" cy="2949179"/>
          </a:xfrm>
          <a:prstGeom prst="rect">
            <a:avLst/>
          </a:prstGeom>
          <a:noFill/>
        </p:spPr>
      </p:pic>
      <p:pic>
        <p:nvPicPr>
          <p:cNvPr id="2051" name="Picture 3" descr="C:\Users\User5\Desktop\мк динская\20221118_1031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 rot="6236551">
            <a:off x="4756150" y="1250950"/>
            <a:ext cx="3930650" cy="2947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главный элемент приклеиваем объём</a:t>
            </a:r>
            <a:endParaRPr lang="ru-RU" dirty="0"/>
          </a:p>
        </p:txBody>
      </p:sp>
      <p:pic>
        <p:nvPicPr>
          <p:cNvPr id="6146" name="Picture 2" descr="C:\Users\User5\Downloads\20221126_1135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584" y="642918"/>
            <a:ext cx="3140869" cy="4075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Слабое плетение </a:t>
            </a:r>
            <a:br>
              <a:rPr lang="ru-RU" dirty="0" smtClean="0"/>
            </a:br>
            <a:r>
              <a:rPr lang="ru-RU" dirty="0" smtClean="0"/>
              <a:t>косички-рамочки</a:t>
            </a:r>
            <a:endParaRPr lang="ru-RU" dirty="0"/>
          </a:p>
        </p:txBody>
      </p:sp>
      <p:pic>
        <p:nvPicPr>
          <p:cNvPr id="7" name="Picture 2" descr="C:\Users\User5\Desktop\мк динская\20221126_1135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 rot="4998765">
            <a:off x="2694941" y="427463"/>
            <a:ext cx="3756054" cy="4590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284</TotalTime>
  <Words>147</Words>
  <Application>Microsoft Office PowerPoint</Application>
  <PresentationFormat>Экран (4:3)</PresentationFormat>
  <Paragraphs>24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муниципальное автономное учреждение дополнительного образования Динской район «Центр творчества ст. Новотитаровской»</vt:lpstr>
      <vt:lpstr>цели</vt:lpstr>
      <vt:lpstr>задачи</vt:lpstr>
      <vt:lpstr>Виды тегов</vt:lpstr>
      <vt:lpstr>Классический тег 5х7с</vt:lpstr>
      <vt:lpstr>Инструменты и материалы</vt:lpstr>
      <vt:lpstr>Тонирование (покраска)тега. Выбор главного элемента.</vt:lpstr>
      <vt:lpstr>На главный элемент приклеиваем объём</vt:lpstr>
      <vt:lpstr>Слабое плетение  косички-рамочки</vt:lpstr>
      <vt:lpstr>Состаривание  краёв подложек</vt:lpstr>
      <vt:lpstr>Приклеивание  кружева на лицевую часть тега на верхнюю подложку </vt:lpstr>
      <vt:lpstr>1.Клеим на круг серебро 2.Приклеиваем главный элемент</vt:lpstr>
      <vt:lpstr>Собираем открытку. Рамочка, сезаль, главный элемент. Декор располагаем по диагонали слева направо.</vt:lpstr>
      <vt:lpstr>С наступающим Новым годом!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User5</dc:creator>
  <cp:lastModifiedBy>User5</cp:lastModifiedBy>
  <cp:revision>15</cp:revision>
  <dcterms:created xsi:type="dcterms:W3CDTF">2022-11-15T09:35:45Z</dcterms:created>
  <dcterms:modified xsi:type="dcterms:W3CDTF">2022-11-30T09:09:37Z</dcterms:modified>
</cp:coreProperties>
</file>