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08A7B-F50F-4854-84A1-3A17E7C7E77F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C5D3E-7474-4A41-8603-8DE09DD3E1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584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2C5D3E-7474-4A41-8603-8DE09DD3E19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368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224136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МУНИЦИПАЛЬНОЕ АВТОНОМНОЕ УЧРЕЖДЕНИЕ ДОПОЛНИТЕЛЬНОГО ОБРАЗОВАНИЯ МУНИЦИПАЛЬНОГО ОБРАЗОВАНИЯ ДИНСКОЙ РАЙОН</a:t>
            </a:r>
            <a:b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«ЦЕНТР ТВОРЧЕСТВА СТ. НОВОТИТАРОВСКОЙ»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844824"/>
            <a:ext cx="6400800" cy="4248472"/>
          </a:xfrm>
        </p:spPr>
        <p:txBody>
          <a:bodyPr>
            <a:normAutofit/>
          </a:bodyPr>
          <a:lstStyle/>
          <a:p>
            <a:r>
              <a:rPr lang="ru-RU" sz="7200" b="1" dirty="0" err="1" smtClean="0">
                <a:solidFill>
                  <a:srgbClr val="FF0000"/>
                </a:solidFill>
              </a:rPr>
              <a:t>Скетчинг</a:t>
            </a:r>
            <a:endParaRPr lang="ru-RU" sz="7200" b="1" dirty="0" smtClean="0">
              <a:solidFill>
                <a:srgbClr val="FF0000"/>
              </a:solidFill>
            </a:endParaRPr>
          </a:p>
          <a:p>
            <a:pPr algn="r"/>
            <a:endParaRPr lang="ru-RU" sz="1400" b="1" dirty="0" smtClean="0">
              <a:solidFill>
                <a:srgbClr val="FF0000"/>
              </a:solidFill>
            </a:endParaRPr>
          </a:p>
          <a:p>
            <a:pPr algn="r"/>
            <a:endParaRPr lang="ru-RU" sz="1400" b="1" dirty="0">
              <a:solidFill>
                <a:srgbClr val="FF0000"/>
              </a:solidFill>
            </a:endParaRPr>
          </a:p>
          <a:p>
            <a:pPr algn="r"/>
            <a:endParaRPr lang="ru-RU" sz="1400" b="1" dirty="0" smtClean="0">
              <a:solidFill>
                <a:srgbClr val="FF0000"/>
              </a:solidFill>
            </a:endParaRPr>
          </a:p>
          <a:p>
            <a:pPr algn="r"/>
            <a:endParaRPr lang="ru-RU" sz="1400" b="1" dirty="0">
              <a:solidFill>
                <a:srgbClr val="FF0000"/>
              </a:solidFill>
            </a:endParaRPr>
          </a:p>
          <a:p>
            <a:pPr algn="r"/>
            <a:endParaRPr lang="ru-RU" sz="1400" b="1" dirty="0" smtClean="0">
              <a:solidFill>
                <a:srgbClr val="FF0000"/>
              </a:solidFill>
            </a:endParaRPr>
          </a:p>
          <a:p>
            <a:pPr algn="r"/>
            <a:r>
              <a:rPr lang="ru-RU" b="1" dirty="0" smtClean="0">
                <a:solidFill>
                  <a:srgbClr val="FF0000"/>
                </a:solidFill>
              </a:rPr>
              <a:t>Педагог дополнительного образования</a:t>
            </a:r>
          </a:p>
          <a:p>
            <a:pPr algn="r"/>
            <a:r>
              <a:rPr lang="ru-RU" b="1" dirty="0" err="1" smtClean="0">
                <a:solidFill>
                  <a:srgbClr val="FF0000"/>
                </a:solidFill>
              </a:rPr>
              <a:t>Пешхоева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нина</a:t>
            </a:r>
            <a:r>
              <a:rPr lang="ru-RU" b="1" dirty="0" smtClean="0">
                <a:solidFill>
                  <a:srgbClr val="FF0000"/>
                </a:solidFill>
              </a:rPr>
              <a:t> Михайловна</a:t>
            </a:r>
          </a:p>
          <a:p>
            <a:pPr algn="r"/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 err="1" smtClean="0">
                <a:solidFill>
                  <a:srgbClr val="FF0000"/>
                </a:solidFill>
              </a:rPr>
              <a:t>Ст.Новотитаровская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07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640959" cy="45693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Анималистика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210522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564904"/>
            <a:ext cx="2779576" cy="3434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740" y="2132856"/>
            <a:ext cx="290238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649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Практическая работа.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552728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6526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36913"/>
            <a:ext cx="4464496" cy="36724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440160"/>
          </a:xfrm>
        </p:spPr>
        <p:txBody>
          <a:bodyPr>
            <a:no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Скетчинг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- это техника рисования быстрых рисунков. Происхождение слова "</a:t>
            </a:r>
            <a:r>
              <a:rPr lang="ru-RU" sz="2800" b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скетчинг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" объясняется от английского слова "</a:t>
            </a:r>
            <a:r>
              <a:rPr lang="ru-RU" sz="2800" b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sketch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" – этюд, зарисовки, набросок, «рисовать эскизы», «делать наброски».</a:t>
            </a:r>
            <a:r>
              <a:rPr lang="ru-RU" sz="2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54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Жанры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скетчинга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/>
              <a:t>скетч-иллюстрация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48072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323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2232248" cy="26642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Food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-иллюстрация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IZO\Downloads\AC86E84E-8B1B-43EF-B209-DCF205D854A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48880"/>
            <a:ext cx="2625303" cy="252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ZO\Downloads\6984451587691c12d4897b40bf7dc9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244827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24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9047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Интерьерный </a:t>
            </a:r>
            <a:r>
              <a:rPr lang="ru-RU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скетчинг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340804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407593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023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Архитектурный (городской)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скетчинг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3459695" cy="262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680" y="3317292"/>
            <a:ext cx="417977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246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Travel-скетчинг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63153"/>
            <a:ext cx="34358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2852936"/>
            <a:ext cx="3672408" cy="327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5921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4"/>
            <a:ext cx="7408333" cy="4281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Fashion-</a:t>
            </a:r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иллюстрация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3412992" cy="389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52936"/>
            <a:ext cx="3600400" cy="309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6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Индустриальный (промышленный)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скетчинг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6004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513312" cy="276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82865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88</TotalTime>
  <Words>66</Words>
  <Application>Microsoft Office PowerPoint</Application>
  <PresentationFormat>Экран (4:3)</PresentationFormat>
  <Paragraphs>22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   МУНИЦИПАЛЬНОЕ АВТОНОМНОЕ УЧРЕЖДЕНИЕ ДОПОЛНИТЕЛЬНОГО ОБРАЗОВАНИЯ МУНИЦИПАЛЬНОГО ОБРАЗОВАНИЯ ДИНСКОЙ РАЙОН  «ЦЕНТР ТВОРЧЕСТВА СТ. НОВОТИТАРОВСКОЙ»</vt:lpstr>
      <vt:lpstr>Скетчинг - это техника рисования быстрых рисунков. Происхождение слова "скетчинг" объясняется от английского слова "sketch" – этюд, зарисовки, набросок, «рисовать эскизы», «делать наброски». </vt:lpstr>
      <vt:lpstr>Жанры скетчинга скетч-иллюстрация</vt:lpstr>
      <vt:lpstr>Food-иллюстрация</vt:lpstr>
      <vt:lpstr>Интерьерный скетчинг</vt:lpstr>
      <vt:lpstr>Архитектурный (городской) скетчинг </vt:lpstr>
      <vt:lpstr>Travel-скетчинг </vt:lpstr>
      <vt:lpstr>Fashion-иллюстрация</vt:lpstr>
      <vt:lpstr>Индустриальный (промышленный) скетчинг</vt:lpstr>
      <vt:lpstr>Анималистика </vt:lpstr>
      <vt:lpstr>Практическая работа.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МУНИЦИПАЛЬНОЕ АВТОНОМНОЕ УЧРЕЖДЕНИЕ ДОПОЛНИТЕЛЬНОГО ОБРАЗОВАНИЯ МУНИЦИПАЛЬНОГО ОБРАЗОВАНИЯ ДИНСКОЙ РАЙОН  «ЦЕНТР ТВОРЧЕСТВА СТ. НОВОТИТАРОВСКОЙ»</dc:title>
  <dc:creator>IZO</dc:creator>
  <cp:lastModifiedBy>IZO</cp:lastModifiedBy>
  <cp:revision>17</cp:revision>
  <dcterms:created xsi:type="dcterms:W3CDTF">2021-01-21T08:42:38Z</dcterms:created>
  <dcterms:modified xsi:type="dcterms:W3CDTF">2023-03-15T07:04:27Z</dcterms:modified>
</cp:coreProperties>
</file>