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6" r:id="rId6"/>
    <p:sldId id="26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1" autoAdjust="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МУНИЦИПАЛЬНОЕ АВТОНОМНОЕ УЧРЕЖДЕНИЕ ДОПОЛНИТЕЛЬНОГО ОБРАЗОВАНИЯ МУНИЦИПАЛЬНОГО ОБРАЗОВАНИЯ ДИНСКОЙ РАЙОН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«ЦЕНТР ТВОРЧЕСТВА СТ. НОВОТИТАРОВСКОЙ»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ОТКРЫТОМУ ЗАНЯТИЮ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«ЦВЕТЫ ВЕСНЫ. СИРЕНЬ»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Сирень. Петр Кончаловский.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yotr-Konchalovsky-Lil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571612"/>
            <a:ext cx="7143800" cy="5072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15369" cy="591187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Сирень. Александр Шевелев.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11596c_b25e1ab9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702" y="1600200"/>
            <a:ext cx="637459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ak_narisovat_sire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15370" cy="607223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l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85728"/>
            <a:ext cx="4429156" cy="58404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-narisovat-siren-karandashom-poe-tapno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85728"/>
            <a:ext cx="5214974" cy="65722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ow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6143668" cy="62865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8b4c667ba7c8ae1ff8e1089c06dbe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5715039" cy="65722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319729_1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5072098" cy="65722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893156_1238575338_136__Popova_S__E___Siren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429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ok_ostrova_si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59547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907c_d44b1b89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58404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501122" cy="60007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8501122" cy="58404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3" cy="584043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7" cy="59118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42852"/>
            <a:ext cx="8643998" cy="6357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Сирень – черемуха. Владимир Нечаев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38</Words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АВТОНОМНОЕ УЧРЕЖДЕНИЕ ДОПОЛНИТЕЛЬНОГО ОБРАЗОВАНИЯ МУНИЦИПАЛЬНОГО ОБРАЗОВАНИЯ ДИНСКОЙ РАЙОН  «ЦЕНТР ТВОРЧЕСТВА СТ. НОВОТИТАРОВСКОЙ»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Сирень – черемуха. Владимир Нечаев . </vt:lpstr>
      <vt:lpstr>Сирень. Петр Кончаловский.</vt:lpstr>
      <vt:lpstr>Слайд 11</vt:lpstr>
      <vt:lpstr>Сирень. Александр Шевелев.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«Цветы весны. Сирень </dc:title>
  <cp:lastModifiedBy>Admin</cp:lastModifiedBy>
  <cp:revision>16</cp:revision>
  <dcterms:modified xsi:type="dcterms:W3CDTF">2018-03-13T08:39:04Z</dcterms:modified>
</cp:coreProperties>
</file>