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5" r:id="rId1"/>
  </p:sldMasterIdLst>
  <p:notesMasterIdLst>
    <p:notesMasterId r:id="rId22"/>
  </p:notesMasterIdLst>
  <p:sldIdLst>
    <p:sldId id="256" r:id="rId2"/>
    <p:sldId id="257" r:id="rId3"/>
    <p:sldId id="297" r:id="rId4"/>
    <p:sldId id="290" r:id="rId5"/>
    <p:sldId id="295" r:id="rId6"/>
    <p:sldId id="291" r:id="rId7"/>
    <p:sldId id="296" r:id="rId8"/>
    <p:sldId id="298" r:id="rId9"/>
    <p:sldId id="260" r:id="rId10"/>
    <p:sldId id="270" r:id="rId11"/>
    <p:sldId id="276" r:id="rId12"/>
    <p:sldId id="278" r:id="rId13"/>
    <p:sldId id="277" r:id="rId14"/>
    <p:sldId id="271" r:id="rId15"/>
    <p:sldId id="273" r:id="rId16"/>
    <p:sldId id="272" r:id="rId17"/>
    <p:sldId id="280" r:id="rId18"/>
    <p:sldId id="281" r:id="rId19"/>
    <p:sldId id="261" r:id="rId20"/>
    <p:sldId id="299" r:id="rId21"/>
  </p:sldIdLst>
  <p:sldSz cx="9144000" cy="6858000" type="screen4x3"/>
  <p:notesSz cx="6858000" cy="9144000"/>
  <p:defaultTextStyle>
    <a:defPPr>
      <a:defRPr lang="ru-RU"/>
    </a:defPPr>
    <a:lvl1pPr algn="ctr" rtl="0" fontAlgn="base">
      <a:spcBef>
        <a:spcPct val="0"/>
      </a:spcBef>
      <a:spcAft>
        <a:spcPct val="0"/>
      </a:spcAft>
      <a:defRPr b="1" kern="1200">
        <a:solidFill>
          <a:schemeClr val="tx1"/>
        </a:solidFill>
        <a:latin typeface="Comic Sans MS" pitchFamily="66" charset="0"/>
        <a:ea typeface="+mn-ea"/>
        <a:cs typeface="+mn-cs"/>
      </a:defRPr>
    </a:lvl1pPr>
    <a:lvl2pPr marL="457200" algn="ctr" rtl="0" fontAlgn="base">
      <a:spcBef>
        <a:spcPct val="0"/>
      </a:spcBef>
      <a:spcAft>
        <a:spcPct val="0"/>
      </a:spcAft>
      <a:defRPr b="1" kern="1200">
        <a:solidFill>
          <a:schemeClr val="tx1"/>
        </a:solidFill>
        <a:latin typeface="Comic Sans MS" pitchFamily="66" charset="0"/>
        <a:ea typeface="+mn-ea"/>
        <a:cs typeface="+mn-cs"/>
      </a:defRPr>
    </a:lvl2pPr>
    <a:lvl3pPr marL="914400" algn="ctr" rtl="0" fontAlgn="base">
      <a:spcBef>
        <a:spcPct val="0"/>
      </a:spcBef>
      <a:spcAft>
        <a:spcPct val="0"/>
      </a:spcAft>
      <a:defRPr b="1" kern="1200">
        <a:solidFill>
          <a:schemeClr val="tx1"/>
        </a:solidFill>
        <a:latin typeface="Comic Sans MS" pitchFamily="66" charset="0"/>
        <a:ea typeface="+mn-ea"/>
        <a:cs typeface="+mn-cs"/>
      </a:defRPr>
    </a:lvl3pPr>
    <a:lvl4pPr marL="1371600" algn="ctr" rtl="0" fontAlgn="base">
      <a:spcBef>
        <a:spcPct val="0"/>
      </a:spcBef>
      <a:spcAft>
        <a:spcPct val="0"/>
      </a:spcAft>
      <a:defRPr b="1" kern="1200">
        <a:solidFill>
          <a:schemeClr val="tx1"/>
        </a:solidFill>
        <a:latin typeface="Comic Sans MS" pitchFamily="66" charset="0"/>
        <a:ea typeface="+mn-ea"/>
        <a:cs typeface="+mn-cs"/>
      </a:defRPr>
    </a:lvl4pPr>
    <a:lvl5pPr marL="1828800" algn="ctr" rtl="0" fontAlgn="base">
      <a:spcBef>
        <a:spcPct val="0"/>
      </a:spcBef>
      <a:spcAft>
        <a:spcPct val="0"/>
      </a:spcAft>
      <a:defRPr b="1" kern="1200">
        <a:solidFill>
          <a:schemeClr val="tx1"/>
        </a:solidFill>
        <a:latin typeface="Comic Sans MS" pitchFamily="66" charset="0"/>
        <a:ea typeface="+mn-ea"/>
        <a:cs typeface="+mn-cs"/>
      </a:defRPr>
    </a:lvl5pPr>
    <a:lvl6pPr marL="2286000" algn="l" defTabSz="914400" rtl="0" eaLnBrk="1" latinLnBrk="0" hangingPunct="1">
      <a:defRPr b="1" kern="1200">
        <a:solidFill>
          <a:schemeClr val="tx1"/>
        </a:solidFill>
        <a:latin typeface="Comic Sans MS" pitchFamily="66" charset="0"/>
        <a:ea typeface="+mn-ea"/>
        <a:cs typeface="+mn-cs"/>
      </a:defRPr>
    </a:lvl6pPr>
    <a:lvl7pPr marL="2743200" algn="l" defTabSz="914400" rtl="0" eaLnBrk="1" latinLnBrk="0" hangingPunct="1">
      <a:defRPr b="1" kern="1200">
        <a:solidFill>
          <a:schemeClr val="tx1"/>
        </a:solidFill>
        <a:latin typeface="Comic Sans MS" pitchFamily="66" charset="0"/>
        <a:ea typeface="+mn-ea"/>
        <a:cs typeface="+mn-cs"/>
      </a:defRPr>
    </a:lvl7pPr>
    <a:lvl8pPr marL="3200400" algn="l" defTabSz="914400" rtl="0" eaLnBrk="1" latinLnBrk="0" hangingPunct="1">
      <a:defRPr b="1" kern="1200">
        <a:solidFill>
          <a:schemeClr val="tx1"/>
        </a:solidFill>
        <a:latin typeface="Comic Sans MS" pitchFamily="66" charset="0"/>
        <a:ea typeface="+mn-ea"/>
        <a:cs typeface="+mn-cs"/>
      </a:defRPr>
    </a:lvl8pPr>
    <a:lvl9pPr marL="3657600" algn="l" defTabSz="914400" rtl="0" eaLnBrk="1" latinLnBrk="0" hangingPunct="1">
      <a:defRPr b="1"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0066"/>
    <a:srgbClr val="6B37FF"/>
    <a:srgbClr val="ABABFF"/>
    <a:srgbClr val="FFFACD"/>
    <a:srgbClr val="D5FFD5"/>
    <a:srgbClr val="C9FFC9"/>
    <a:srgbClr val="FFDD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327" autoAdjust="0"/>
    <p:restoredTop sz="94576" autoAdjust="0"/>
  </p:normalViewPr>
  <p:slideViewPr>
    <p:cSldViewPr>
      <p:cViewPr varScale="1">
        <p:scale>
          <a:sx n="65" d="100"/>
          <a:sy n="65" d="100"/>
        </p:scale>
        <p:origin x="-14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latin typeface="Arial" charset="0"/>
              </a:defRPr>
            </a:lvl1pPr>
          </a:lstStyle>
          <a:p>
            <a:pPr>
              <a:defRPr/>
            </a:pPr>
            <a:endParaRPr lang="ru-RU"/>
          </a:p>
        </p:txBody>
      </p:sp>
      <p:sp>
        <p:nvSpPr>
          <p:cNvPr id="40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atin typeface="Arial" charset="0"/>
              </a:defRPr>
            </a:lvl1pPr>
          </a:lstStyle>
          <a:p>
            <a:pPr>
              <a:defRPr/>
            </a:pPr>
            <a:endParaRPr lang="ru-RU"/>
          </a:p>
        </p:txBody>
      </p:sp>
      <p:sp>
        <p:nvSpPr>
          <p:cNvPr id="2355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Arial" charset="0"/>
              </a:defRPr>
            </a:lvl1pPr>
          </a:lstStyle>
          <a:p>
            <a:pPr>
              <a:defRPr/>
            </a:pPr>
            <a:endParaRPr lang="ru-RU"/>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charset="0"/>
              </a:defRPr>
            </a:lvl1pPr>
          </a:lstStyle>
          <a:p>
            <a:pPr>
              <a:defRPr/>
            </a:pPr>
            <a:fld id="{AAA3E408-185C-4365-ADAE-28F42E09AF92}"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a:ln/>
        </p:spPr>
      </p:sp>
      <p:sp>
        <p:nvSpPr>
          <p:cNvPr id="24579" name="Заметки 2"/>
          <p:cNvSpPr>
            <a:spLocks noGrp="1"/>
          </p:cNvSpPr>
          <p:nvPr>
            <p:ph type="body" idx="1"/>
          </p:nvPr>
        </p:nvSpPr>
        <p:spPr>
          <a:noFill/>
          <a:ln/>
        </p:spPr>
        <p:txBody>
          <a:bodyPr/>
          <a:lstStyle/>
          <a:p>
            <a:endParaRPr lang="ru-RU" altLang="ru-RU" smtClean="0"/>
          </a:p>
        </p:txBody>
      </p:sp>
      <p:sp>
        <p:nvSpPr>
          <p:cNvPr id="24580" name="Номер слайда 3"/>
          <p:cNvSpPr>
            <a:spLocks noGrp="1"/>
          </p:cNvSpPr>
          <p:nvPr>
            <p:ph type="sldNum" sz="quarter" idx="5"/>
          </p:nvPr>
        </p:nvSpPr>
        <p:spPr>
          <a:noFill/>
        </p:spPr>
        <p:txBody>
          <a:bodyPr/>
          <a:lstStyle/>
          <a:p>
            <a:fld id="{F1B60032-C4A0-4C8E-BA96-D571E20BEBFF}" type="slidenum">
              <a:rPr lang="ru-RU" altLang="ru-RU" smtClean="0"/>
              <a:pPr/>
              <a:t>1</a:t>
            </a:fld>
            <a:endParaRPr lang="ru-RU" altLang="ru-RU"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06AF1DC7-DE5A-471A-B6D3-6A1C660F7822}" type="slidenum">
              <a:rPr lang="ru-RU" altLang="ru-RU" smtClean="0"/>
              <a:pPr/>
              <a:t>18</a:t>
            </a:fld>
            <a:endParaRPr lang="ru-RU" altLang="ru-RU"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1EFCC44-C8A4-432E-87FB-5CBFEF865031}" type="slidenum">
              <a:rPr lang="ru-RU" altLang="ru-RU" smtClean="0"/>
              <a:pPr/>
              <a:t>10</a:t>
            </a:fld>
            <a:endParaRPr lang="ru-RU" altLang="ru-RU" smtClean="0"/>
          </a:p>
        </p:txBody>
      </p:sp>
      <p:sp>
        <p:nvSpPr>
          <p:cNvPr id="25603" name="Rectangle 2"/>
          <p:cNvSpPr>
            <a:spLocks noRo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120C9352-E394-454E-A8FF-5F0BD61115BF}" type="slidenum">
              <a:rPr lang="ru-RU" altLang="ru-RU" smtClean="0"/>
              <a:pPr/>
              <a:t>11</a:t>
            </a:fld>
            <a:endParaRPr lang="ru-RU" altLang="ru-RU"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EFBAD873-ADCF-4432-A827-728296FD0FD1}" type="slidenum">
              <a:rPr lang="ru-RU" altLang="ru-RU" smtClean="0"/>
              <a:pPr/>
              <a:t>12</a:t>
            </a:fld>
            <a:endParaRPr lang="ru-RU" altLang="ru-RU"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E8E52BFA-94A6-4E3C-A42D-C93D62C7E865}" type="slidenum">
              <a:rPr lang="ru-RU" altLang="ru-RU" smtClean="0"/>
              <a:pPr/>
              <a:t>13</a:t>
            </a:fld>
            <a:endParaRPr lang="ru-RU" altLang="ru-RU"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807A13A0-D8DA-4453-BBB4-2AC16FDF0D6B}" type="slidenum">
              <a:rPr lang="ru-RU" altLang="ru-RU" smtClean="0"/>
              <a:pPr/>
              <a:t>14</a:t>
            </a:fld>
            <a:endParaRPr lang="ru-RU" altLang="ru-RU"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D90DB555-54CD-4E1F-AF50-ABC952A33842}" type="slidenum">
              <a:rPr lang="ru-RU" altLang="ru-RU" smtClean="0"/>
              <a:pPr/>
              <a:t>15</a:t>
            </a:fld>
            <a:endParaRPr lang="ru-RU" altLang="ru-RU"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F032A82-F952-411C-A625-8BA6BCAC349F}" type="slidenum">
              <a:rPr lang="ru-RU" altLang="ru-RU" smtClean="0"/>
              <a:pPr/>
              <a:t>16</a:t>
            </a:fld>
            <a:endParaRPr lang="ru-RU" altLang="ru-RU"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25D382A3-2DE0-4FA4-B48C-51C44507B1B2}" type="slidenum">
              <a:rPr lang="ru-RU" altLang="ru-RU" smtClean="0"/>
              <a:pPr/>
              <a:t>17</a:t>
            </a:fld>
            <a:endParaRPr lang="ru-RU" altLang="ru-RU"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algn="just" eaLnBrk="1" hangingPunct="1">
              <a:buFont typeface="Symbol" pitchFamily="18" charset="2"/>
              <a:buChar char=""/>
            </a:pPr>
            <a:r>
              <a:rPr lang="ru-RU" altLang="ru-RU" b="1" i="1" smtClean="0"/>
              <a:t>Начни с легкого!</a:t>
            </a:r>
            <a:r>
              <a:rPr lang="ru-RU" altLang="ru-RU" smtClean="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endParaRPr lang="ru-RU"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eaLnBrk="1" hangingPunct="1">
                <a:defRPr/>
              </a:pPr>
              <a:endParaRPr lang="ru-RU" altLang="ru-RU" sz="2400" b="0" smtClean="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grpSp>
      </p:grpSp>
      <p:sp>
        <p:nvSpPr>
          <p:cNvPr id="37907"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37908"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ru-RU"/>
          </a:p>
        </p:txBody>
      </p:sp>
      <p:sp>
        <p:nvSpPr>
          <p:cNvPr id="19" name="Rectangle 17"/>
          <p:cNvSpPr>
            <a:spLocks noGrp="1" noChangeArrowheads="1"/>
          </p:cNvSpPr>
          <p:nvPr>
            <p:ph type="ftr" sz="quarter" idx="11"/>
          </p:nvPr>
        </p:nvSpPr>
        <p:spPr/>
        <p:txBody>
          <a:bodyPr/>
          <a:lstStyle>
            <a:lvl1pPr>
              <a:defRPr/>
            </a:lvl1pPr>
          </a:lstStyle>
          <a:p>
            <a:pPr>
              <a:defRPr/>
            </a:pPr>
            <a:endParaRPr lang="ru-RU"/>
          </a:p>
        </p:txBody>
      </p:sp>
      <p:sp>
        <p:nvSpPr>
          <p:cNvPr id="20" name="Rectangle 18"/>
          <p:cNvSpPr>
            <a:spLocks noGrp="1" noChangeArrowheads="1"/>
          </p:cNvSpPr>
          <p:nvPr>
            <p:ph type="sldNum" sz="quarter" idx="12"/>
          </p:nvPr>
        </p:nvSpPr>
        <p:spPr/>
        <p:txBody>
          <a:bodyPr/>
          <a:lstStyle>
            <a:lvl1pPr>
              <a:defRPr/>
            </a:lvl1pPr>
          </a:lstStyle>
          <a:p>
            <a:pPr>
              <a:defRPr/>
            </a:pPr>
            <a:fld id="{269CC636-9A0E-473D-A0AD-5AF861000A46}"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44A87388-FFB0-4547-951D-DB5BF8E9AFF7}"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8F78E8D7-709E-41D4-91E5-4A420BD8D2C1}"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EDC6D651-91EA-4977-881C-0B7C551E4121}"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12CAC04D-C667-457B-B7BF-DA58A01F3418}"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4E30D1A7-8C4B-4521-A41F-20F3317EBF63}"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ftr" sz="quarter"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BCBF75FF-071A-4198-9011-12BA63DDCD03}" type="slidenum">
              <a:rPr lang="ru-RU"/>
              <a:pPr>
                <a:defRPr/>
              </a:pPr>
              <a:t>‹#›</a:t>
            </a:fld>
            <a:endParaRPr lang="ru-RU"/>
          </a:p>
        </p:txBody>
      </p:sp>
      <p:sp>
        <p:nvSpPr>
          <p:cNvPr id="9"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ftr" sz="quarter"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7AD84CAD-0B1C-471A-A4D8-A4FFE706F053}" type="slidenum">
              <a:rPr lang="ru-RU"/>
              <a:pPr>
                <a:defRPr/>
              </a:pPr>
              <a:t>‹#›</a:t>
            </a:fld>
            <a:endParaRPr lang="ru-RU"/>
          </a:p>
        </p:txBody>
      </p:sp>
      <p:sp>
        <p:nvSpPr>
          <p:cNvPr id="5"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C70313EA-CFEE-4BD2-88CA-5A5B637D514F}" type="slidenum">
              <a:rPr lang="ru-RU"/>
              <a:pPr>
                <a:defRPr/>
              </a:pPr>
              <a:t>‹#›</a:t>
            </a:fld>
            <a:endParaRPr lang="ru-RU"/>
          </a:p>
        </p:txBody>
      </p:sp>
      <p:sp>
        <p:nvSpPr>
          <p:cNvPr id="4"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D40FB7A5-F456-4093-94F0-79DCB10FE9F0}"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A965BD2B-8B61-4073-A229-890AEDF1FF88}"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36866"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atin typeface="+mn-lt"/>
              </a:defRPr>
            </a:lvl1pPr>
          </a:lstStyle>
          <a:p>
            <a:pPr>
              <a:defRPr/>
            </a:pPr>
            <a:endParaRPr lang="ru-RU"/>
          </a:p>
        </p:txBody>
      </p:sp>
      <p:sp>
        <p:nvSpPr>
          <p:cNvPr id="36867"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atin typeface="Arial Black" pitchFamily="34" charset="0"/>
              </a:defRPr>
            </a:lvl1pPr>
          </a:lstStyle>
          <a:p>
            <a:pPr>
              <a:defRPr/>
            </a:pPr>
            <a:fld id="{F2367869-3817-49AE-AA37-CBD4B84D12B4}" type="slidenum">
              <a:rPr lang="ru-RU"/>
              <a:pPr>
                <a:defRPr/>
              </a:pPr>
              <a:t>‹#›</a:t>
            </a:fld>
            <a:endParaRPr lang="ru-RU"/>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eaLnBrk="1" hangingPunct="1">
                <a:defRPr/>
              </a:pPr>
              <a:endParaRPr lang="ru-RU" altLang="ru-RU" sz="2400" b="0" smtClean="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hlink"/>
                </a:solidFill>
                <a:latin typeface="Arial" charset="0"/>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hlink"/>
                </a:solidFill>
                <a:latin typeface="Arial" charset="0"/>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accent2"/>
                </a:solidFill>
                <a:latin typeface="Arial" charset="0"/>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hlink"/>
                </a:solidFill>
                <a:latin typeface="Arial" charset="0"/>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sz="2400" b="0" smtClean="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accent2"/>
                </a:solidFill>
                <a:latin typeface="Arial" charset="0"/>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b="1">
                  <a:solidFill>
                    <a:schemeClr val="tx1"/>
                  </a:solidFill>
                  <a:latin typeface="Comic Sans MS" pitchFamily="66" charset="0"/>
                </a:defRPr>
              </a:lvl1pPr>
              <a:lvl2pPr marL="742950" indent="-285750" eaLnBrk="0" hangingPunct="0">
                <a:defRPr b="1">
                  <a:solidFill>
                    <a:schemeClr val="tx1"/>
                  </a:solidFill>
                  <a:latin typeface="Comic Sans MS" pitchFamily="66" charset="0"/>
                </a:defRPr>
              </a:lvl2pPr>
              <a:lvl3pPr marL="1143000" indent="-228600" eaLnBrk="0" hangingPunct="0">
                <a:defRPr b="1">
                  <a:solidFill>
                    <a:schemeClr val="tx1"/>
                  </a:solidFill>
                  <a:latin typeface="Comic Sans MS" pitchFamily="66" charset="0"/>
                </a:defRPr>
              </a:lvl3pPr>
              <a:lvl4pPr marL="1600200" indent="-228600" eaLnBrk="0" hangingPunct="0">
                <a:defRPr b="1">
                  <a:solidFill>
                    <a:schemeClr val="tx1"/>
                  </a:solidFill>
                  <a:latin typeface="Comic Sans MS" pitchFamily="66" charset="0"/>
                </a:defRPr>
              </a:lvl4pPr>
              <a:lvl5pPr marL="2057400" indent="-228600" eaLnBrk="0" hangingPunct="0">
                <a:defRPr b="1">
                  <a:solidFill>
                    <a:schemeClr val="tx1"/>
                  </a:solidFill>
                  <a:latin typeface="Comic Sans MS" pitchFamily="66" charset="0"/>
                </a:defRPr>
              </a:lvl5pPr>
              <a:lvl6pPr marL="2514600" indent="-228600" algn="ctr" eaLnBrk="0" fontAlgn="base" hangingPunct="0">
                <a:spcBef>
                  <a:spcPct val="0"/>
                </a:spcBef>
                <a:spcAft>
                  <a:spcPct val="0"/>
                </a:spcAft>
                <a:defRPr b="1">
                  <a:solidFill>
                    <a:schemeClr val="tx1"/>
                  </a:solidFill>
                  <a:latin typeface="Comic Sans MS" pitchFamily="66" charset="0"/>
                </a:defRPr>
              </a:lvl6pPr>
              <a:lvl7pPr marL="2971800" indent="-228600" algn="ctr" eaLnBrk="0" fontAlgn="base" hangingPunct="0">
                <a:spcBef>
                  <a:spcPct val="0"/>
                </a:spcBef>
                <a:spcAft>
                  <a:spcPct val="0"/>
                </a:spcAft>
                <a:defRPr b="1">
                  <a:solidFill>
                    <a:schemeClr val="tx1"/>
                  </a:solidFill>
                  <a:latin typeface="Comic Sans MS" pitchFamily="66" charset="0"/>
                </a:defRPr>
              </a:lvl7pPr>
              <a:lvl8pPr marL="3429000" indent="-228600" algn="ctr" eaLnBrk="0" fontAlgn="base" hangingPunct="0">
                <a:spcBef>
                  <a:spcPct val="0"/>
                </a:spcBef>
                <a:spcAft>
                  <a:spcPct val="0"/>
                </a:spcAft>
                <a:defRPr b="1">
                  <a:solidFill>
                    <a:schemeClr val="tx1"/>
                  </a:solidFill>
                  <a:latin typeface="Comic Sans MS" pitchFamily="66" charset="0"/>
                </a:defRPr>
              </a:lvl8pPr>
              <a:lvl9pPr marL="3886200" indent="-228600" algn="ctr" eaLnBrk="0" fontAlgn="base" hangingPunct="0">
                <a:spcBef>
                  <a:spcPct val="0"/>
                </a:spcBef>
                <a:spcAft>
                  <a:spcPct val="0"/>
                </a:spcAft>
                <a:defRPr b="1">
                  <a:solidFill>
                    <a:schemeClr val="tx1"/>
                  </a:solidFill>
                  <a:latin typeface="Comic Sans MS" pitchFamily="66" charset="0"/>
                </a:defRPr>
              </a:lvl9pPr>
            </a:lstStyle>
            <a:p>
              <a:pPr algn="l" eaLnBrk="1" hangingPunct="1">
                <a:defRPr/>
              </a:pPr>
              <a:endParaRPr lang="ru-RU" altLang="ru-RU" b="0" smtClean="0">
                <a:solidFill>
                  <a:schemeClr val="accent2"/>
                </a:solidFill>
                <a:latin typeface="Arial" charset="0"/>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36880"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latin typeface="+mn-lt"/>
              </a:defRPr>
            </a:lvl1pPr>
          </a:lstStyle>
          <a:p>
            <a:pPr>
              <a:defRPr/>
            </a:pPr>
            <a:endParaRPr lang="ru-RU"/>
          </a:p>
        </p:txBody>
      </p:sp>
    </p:spTree>
  </p:cSld>
  <p:clrMap bg1="lt1" tx1="dk1" bg2="lt2" tx2="dk2" accent1="accent1" accent2="accent2" accent3="accent3" accent4="accent4" accent5="accent5" accent6="accent6" hlink="hlink" folHlink="folHlink"/>
  <p:sldLayoutIdLst>
    <p:sldLayoutId id="2147484425" r:id="rId1"/>
    <p:sldLayoutId id="2147484415" r:id="rId2"/>
    <p:sldLayoutId id="2147484416" r:id="rId3"/>
    <p:sldLayoutId id="2147484417" r:id="rId4"/>
    <p:sldLayoutId id="2147484418" r:id="rId5"/>
    <p:sldLayoutId id="2147484419" r:id="rId6"/>
    <p:sldLayoutId id="2147484420" r:id="rId7"/>
    <p:sldLayoutId id="2147484421" r:id="rId8"/>
    <p:sldLayoutId id="2147484422" r:id="rId9"/>
    <p:sldLayoutId id="2147484423" r:id="rId10"/>
    <p:sldLayoutId id="2147484424"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85813" y="928688"/>
            <a:ext cx="7599362" cy="4006850"/>
          </a:xfrm>
        </p:spPr>
        <p:txBody>
          <a:bodyPr/>
          <a:lstStyle/>
          <a:p>
            <a:pPr algn="ctr" eaLnBrk="1" hangingPunct="1">
              <a:defRPr/>
            </a:pPr>
            <a:r>
              <a:rPr lang="ru-RU" sz="4000" b="1" dirty="0" smtClean="0">
                <a:solidFill>
                  <a:srgbClr val="0000FF"/>
                </a:solidFill>
                <a:effectLst>
                  <a:outerShdw blurRad="38100" dist="38100" dir="2700000" algn="tl">
                    <a:srgbClr val="000000">
                      <a:alpha val="43137"/>
                    </a:srgbClr>
                  </a:outerShdw>
                </a:effectLst>
              </a:rPr>
              <a:t>Психологическая</a:t>
            </a:r>
            <a:br>
              <a:rPr lang="ru-RU" sz="4000" b="1" dirty="0" smtClean="0">
                <a:solidFill>
                  <a:srgbClr val="0000FF"/>
                </a:solidFill>
                <a:effectLst>
                  <a:outerShdw blurRad="38100" dist="38100" dir="2700000" algn="tl">
                    <a:srgbClr val="000000">
                      <a:alpha val="43137"/>
                    </a:srgbClr>
                  </a:outerShdw>
                </a:effectLst>
              </a:rPr>
            </a:br>
            <a:r>
              <a:rPr lang="ru-RU" sz="4000" b="1" dirty="0" smtClean="0">
                <a:solidFill>
                  <a:srgbClr val="0000FF"/>
                </a:solidFill>
                <a:effectLst>
                  <a:outerShdw blurRad="38100" dist="38100" dir="2700000" algn="tl">
                    <a:srgbClr val="000000">
                      <a:alpha val="43137"/>
                    </a:srgbClr>
                  </a:outerShdw>
                </a:effectLst>
              </a:rPr>
              <a:t>подготовка обучающихся к ГИА</a:t>
            </a:r>
            <a:r>
              <a:rPr lang="ru-RU" sz="4800" b="1" dirty="0" smtClean="0">
                <a:solidFill>
                  <a:srgbClr val="0000FF"/>
                </a:solidFill>
                <a:effectLst>
                  <a:outerShdw blurRad="38100" dist="38100" dir="2700000" algn="tl">
                    <a:srgbClr val="000000">
                      <a:alpha val="43137"/>
                    </a:srgbClr>
                  </a:outerShdw>
                </a:effectLst>
              </a:rPr>
              <a:t/>
            </a:r>
            <a:br>
              <a:rPr lang="ru-RU" sz="4800" b="1" dirty="0" smtClean="0">
                <a:solidFill>
                  <a:srgbClr val="0000FF"/>
                </a:solidFill>
                <a:effectLst>
                  <a:outerShdw blurRad="38100" dist="38100" dir="2700000" algn="tl">
                    <a:srgbClr val="000000">
                      <a:alpha val="43137"/>
                    </a:srgbClr>
                  </a:outerShdw>
                </a:effectLst>
              </a:rPr>
            </a:br>
            <a:r>
              <a:rPr lang="ru-RU" sz="3200" b="1" dirty="0" smtClean="0">
                <a:solidFill>
                  <a:srgbClr val="0000FF"/>
                </a:solidFill>
                <a:effectLst>
                  <a:outerShdw blurRad="38100" dist="38100" dir="2700000" algn="tl">
                    <a:srgbClr val="000000">
                      <a:alpha val="43137"/>
                    </a:srgbClr>
                  </a:outerShdw>
                </a:effectLst>
              </a:rPr>
              <a:t>Стратегия деятельности обучающихся на экзамене</a:t>
            </a:r>
            <a:br>
              <a:rPr lang="ru-RU" sz="3200" b="1" dirty="0" smtClean="0">
                <a:solidFill>
                  <a:srgbClr val="0000FF"/>
                </a:solidFill>
                <a:effectLst>
                  <a:outerShdw blurRad="38100" dist="38100" dir="2700000" algn="tl">
                    <a:srgbClr val="000000">
                      <a:alpha val="43137"/>
                    </a:srgbClr>
                  </a:outerShdw>
                </a:effectLst>
              </a:rPr>
            </a:br>
            <a:r>
              <a:rPr lang="en-US" sz="3200" b="1" smtClean="0">
                <a:solidFill>
                  <a:srgbClr val="0000FF"/>
                </a:solidFill>
              </a:rPr>
              <a:t>III </a:t>
            </a:r>
            <a:r>
              <a:rPr lang="ru-RU" sz="3200" b="1" dirty="0" smtClean="0">
                <a:solidFill>
                  <a:srgbClr val="0000FF"/>
                </a:solidFill>
                <a:effectLst>
                  <a:outerShdw blurRad="38100" dist="38100" dir="2700000" algn="tl">
                    <a:srgbClr val="000000">
                      <a:alpha val="43137"/>
                    </a:srgbClr>
                  </a:outerShdw>
                </a:effectLst>
              </a:rPr>
              <a:t>часть</a:t>
            </a:r>
          </a:p>
        </p:txBody>
      </p:sp>
      <p:pic>
        <p:nvPicPr>
          <p:cNvPr id="3075" name="Picture 5"/>
          <p:cNvPicPr>
            <a:picLocks noChangeAspect="1" noChangeArrowheads="1"/>
          </p:cNvPicPr>
          <p:nvPr/>
        </p:nvPicPr>
        <p:blipFill>
          <a:blip r:embed="rId3"/>
          <a:srcRect/>
          <a:stretch>
            <a:fillRect/>
          </a:stretch>
        </p:blipFill>
        <p:spPr bwMode="auto">
          <a:xfrm>
            <a:off x="6804025" y="4365625"/>
            <a:ext cx="1524000" cy="21907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571500" y="1571625"/>
            <a:ext cx="8143875" cy="4087813"/>
          </a:xfrm>
        </p:spPr>
        <p:txBody>
          <a:bodyPr/>
          <a:lstStyle/>
          <a:p>
            <a:pPr marL="0" algn="just" eaLnBrk="1" hangingPunct="1">
              <a:spcBef>
                <a:spcPts val="0"/>
              </a:spcBef>
              <a:buFont typeface="Wingdings" pitchFamily="2" charset="2"/>
              <a:buNone/>
              <a:defRPr/>
            </a:pPr>
            <a:r>
              <a:rPr lang="ru-RU" sz="2800" b="1" i="1" dirty="0" smtClean="0">
                <a:solidFill>
                  <a:srgbClr val="660066"/>
                </a:solidFill>
              </a:rPr>
              <a:t>3. Сосредоточься!</a:t>
            </a:r>
            <a:r>
              <a:rPr lang="ru-RU" sz="2800" dirty="0" smtClean="0">
                <a:solidFill>
                  <a:srgbClr val="660066"/>
                </a:solidFill>
              </a:rPr>
              <a:t> После заполнения бланка регистрации, когда ты прояснил все непонятные для себя моменты, постарайся сосредоточиться и забыть про окружающих. Для тебя должны существовать только текст заданий и часы, регламентирующие время выполнения экзаменационной работы. Торопись, но не спеши!</a:t>
            </a:r>
          </a:p>
          <a:p>
            <a:pPr eaLnBrk="1" hangingPunct="1">
              <a:lnSpc>
                <a:spcPct val="80000"/>
              </a:lnSpc>
              <a:buFont typeface="Wingdings" pitchFamily="2" charset="2"/>
              <a:buNone/>
              <a:defRPr/>
            </a:pPr>
            <a:endParaRPr lang="ru-RU"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10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8915">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714375" y="1785938"/>
            <a:ext cx="7858125" cy="3143250"/>
          </a:xfrm>
        </p:spPr>
        <p:txBody>
          <a:bodyPr/>
          <a:lstStyle/>
          <a:p>
            <a:pPr marL="0" algn="just" eaLnBrk="1" hangingPunct="1">
              <a:spcBef>
                <a:spcPts val="0"/>
              </a:spcBef>
              <a:buFont typeface="Wingdings" pitchFamily="2" charset="2"/>
              <a:buNone/>
              <a:defRPr/>
            </a:pPr>
            <a:r>
              <a:rPr lang="ru-RU" sz="2800" b="1" i="1" dirty="0" smtClean="0">
                <a:solidFill>
                  <a:srgbClr val="660066"/>
                </a:solidFill>
              </a:rPr>
              <a:t>4. Не бойся!</a:t>
            </a:r>
            <a:r>
              <a:rPr lang="ru-RU" sz="2800" dirty="0" smtClean="0">
                <a:solidFill>
                  <a:srgbClr val="660066"/>
                </a:solidFill>
              </a:rPr>
              <a:t> Жесткие рамки времени не должны влиять на качество твоих ответов. Перед тем, как вписать ответ, перечитай вопрос дважды и убедись, что ты правильно понял, что от тебя требуется. </a:t>
            </a:r>
          </a:p>
          <a:p>
            <a:pPr eaLnBrk="1" hangingPunct="1">
              <a:lnSpc>
                <a:spcPct val="80000"/>
              </a:lnSpc>
              <a:defRPr/>
            </a:pPr>
            <a:endParaRPr lang="ru-RU"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wipe(up)">
                                      <p:cBhvr>
                                        <p:cTn id="7" dur="2000"/>
                                        <p:tgtEl>
                                          <p:spTgt spid="542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571500" y="1785938"/>
            <a:ext cx="8072438" cy="2928937"/>
          </a:xfrm>
        </p:spPr>
        <p:txBody>
          <a:bodyPr/>
          <a:lstStyle/>
          <a:p>
            <a:pPr marL="0" algn="just" eaLnBrk="1" hangingPunct="1">
              <a:spcBef>
                <a:spcPts val="0"/>
              </a:spcBef>
              <a:buFont typeface="Wingdings" pitchFamily="2" charset="2"/>
              <a:buNone/>
              <a:defRPr/>
            </a:pPr>
            <a:r>
              <a:rPr lang="ru-RU" sz="2800" b="1" i="1" dirty="0" smtClean="0">
                <a:solidFill>
                  <a:srgbClr val="660066"/>
                </a:solidFill>
              </a:rPr>
              <a:t>5.Читай задание до конца!</a:t>
            </a:r>
            <a:r>
              <a:rPr lang="ru-RU" sz="2800" dirty="0" smtClean="0">
                <a:solidFill>
                  <a:srgbClr val="660066"/>
                </a:solidFill>
              </a:rPr>
              <a:t> Спешка не должна приводить к тому, что ты стараешься понять условия задания "по первым словам" и достраиваешь концовку в собственном воображении. Это верный способ совершить досадные ошибки в самых легких вопросах.</a:t>
            </a:r>
          </a:p>
          <a:p>
            <a:pPr eaLnBrk="1" hangingPunct="1">
              <a:lnSpc>
                <a:spcPct val="80000"/>
              </a:lnSpc>
              <a:defRPr/>
            </a:pPr>
            <a:endParaRPr lang="ru-RU"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600" decel="100000"/>
                                        <p:tgtEl>
                                          <p:spTgt spid="58371">
                                            <p:txEl>
                                              <p:pRg st="0" end="0"/>
                                            </p:txEl>
                                          </p:spTgt>
                                        </p:tgtEl>
                                      </p:cBhvr>
                                    </p:animEffect>
                                    <p:anim calcmode="lin" valueType="num">
                                      <p:cBhvr>
                                        <p:cTn id="8" dur="1600" decel="100000" fill="hold"/>
                                        <p:tgtEl>
                                          <p:spTgt spid="58371">
                                            <p:txEl>
                                              <p:pRg st="0" end="0"/>
                                            </p:txEl>
                                          </p:spTgt>
                                        </p:tgtEl>
                                        <p:attrNameLst>
                                          <p:attrName>style.rotation</p:attrName>
                                        </p:attrNameLst>
                                      </p:cBhvr>
                                      <p:tavLst>
                                        <p:tav tm="0">
                                          <p:val>
                                            <p:fltVal val="-90"/>
                                          </p:val>
                                        </p:tav>
                                        <p:tav tm="100000">
                                          <p:val>
                                            <p:fltVal val="0"/>
                                          </p:val>
                                        </p:tav>
                                      </p:tavLst>
                                    </p:anim>
                                    <p:anim calcmode="lin" valueType="num">
                                      <p:cBhvr>
                                        <p:cTn id="9" dur="1600" decel="100000" fill="hold"/>
                                        <p:tgtEl>
                                          <p:spTgt spid="58371">
                                            <p:txEl>
                                              <p:pRg st="0" end="0"/>
                                            </p:txEl>
                                          </p:spTgt>
                                        </p:tgtEl>
                                        <p:attrNameLst>
                                          <p:attrName>ppt_x</p:attrName>
                                        </p:attrNameLst>
                                      </p:cBhvr>
                                      <p:tavLst>
                                        <p:tav tm="0">
                                          <p:val>
                                            <p:strVal val="#ppt_x+0.4"/>
                                          </p:val>
                                        </p:tav>
                                        <p:tav tm="100000">
                                          <p:val>
                                            <p:strVal val="#ppt_x-0.05"/>
                                          </p:val>
                                        </p:tav>
                                      </p:tavLst>
                                    </p:anim>
                                    <p:anim calcmode="lin" valueType="num">
                                      <p:cBhvr>
                                        <p:cTn id="10" dur="1600" decel="100000" fill="hold"/>
                                        <p:tgtEl>
                                          <p:spTgt spid="58371">
                                            <p:txEl>
                                              <p:pRg st="0" end="0"/>
                                            </p:txEl>
                                          </p:spTgt>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58371">
                                            <p:txEl>
                                              <p:pRg st="0" end="0"/>
                                            </p:txEl>
                                          </p:spTgt>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58371">
                                            <p:txEl>
                                              <p:pRg st="0" end="0"/>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714375" y="1143000"/>
            <a:ext cx="7891463" cy="4232275"/>
          </a:xfrm>
        </p:spPr>
        <p:txBody>
          <a:bodyPr/>
          <a:lstStyle/>
          <a:p>
            <a:pPr marL="0" algn="just" eaLnBrk="1" hangingPunct="1">
              <a:spcBef>
                <a:spcPts val="0"/>
              </a:spcBef>
              <a:buFont typeface="Wingdings" pitchFamily="2" charset="2"/>
              <a:buNone/>
              <a:defRPr/>
            </a:pPr>
            <a:r>
              <a:rPr lang="ru-RU" sz="2800" b="1" i="1" dirty="0" smtClean="0">
                <a:solidFill>
                  <a:srgbClr val="660066"/>
                </a:solidFill>
              </a:rPr>
              <a:t>6.Начни с легкого!</a:t>
            </a:r>
            <a:r>
              <a:rPr lang="ru-RU" sz="2800" dirty="0" smtClean="0">
                <a:solidFill>
                  <a:srgbClr val="660066"/>
                </a:solidFill>
              </a:rPr>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 </a:t>
            </a:r>
          </a:p>
          <a:p>
            <a:pPr eaLnBrk="1" hangingPunct="1">
              <a:lnSpc>
                <a:spcPct val="80000"/>
              </a:lnSpc>
              <a:defRPr/>
            </a:pPr>
            <a:endParaRPr lang="ru-RU" sz="2800"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fade">
                                      <p:cBhvr>
                                        <p:cTn id="7" dur="2000"/>
                                        <p:tgtEl>
                                          <p:spTgt spid="56323">
                                            <p:txEl>
                                              <p:pRg st="0" end="0"/>
                                            </p:txEl>
                                          </p:spTgt>
                                        </p:tgtEl>
                                      </p:cBhvr>
                                    </p:animEffect>
                                    <p:anim calcmode="lin" valueType="num">
                                      <p:cBhvr>
                                        <p:cTn id="8" dur="2000" fill="hold"/>
                                        <p:tgtEl>
                                          <p:spTgt spid="56323">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5632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428625" y="1428750"/>
            <a:ext cx="8215313" cy="3373438"/>
          </a:xfrm>
        </p:spPr>
        <p:txBody>
          <a:bodyPr/>
          <a:lstStyle/>
          <a:p>
            <a:pPr marL="0" algn="just" eaLnBrk="1" hangingPunct="1">
              <a:spcBef>
                <a:spcPts val="0"/>
              </a:spcBef>
              <a:buFont typeface="Wingdings" pitchFamily="2" charset="2"/>
              <a:buNone/>
              <a:defRPr/>
            </a:pPr>
            <a:r>
              <a:rPr lang="ru-RU" sz="2800" b="1" i="1" dirty="0" smtClean="0">
                <a:solidFill>
                  <a:srgbClr val="660066"/>
                </a:solidFill>
              </a:rPr>
              <a:t> 7. Пропускай!</a:t>
            </a:r>
            <a:r>
              <a:rPr lang="ru-RU" sz="2800" dirty="0" smtClean="0">
                <a:solidFill>
                  <a:srgbClr val="660066"/>
                </a:solidFill>
              </a:rPr>
              <a:t> Надо научиться пропускать трудные или непонятные задания. Помни: в тексте всегда найдутся такие вопросы, с которыми ты обязательно справишься. Просто глупо недобрать баллов только потому, что ты не дошел до "своих" заданий, а застрял на тех, которые вызывают у тебя затруднения.</a:t>
            </a:r>
          </a:p>
          <a:p>
            <a:pPr eaLnBrk="1" hangingPunct="1">
              <a:lnSpc>
                <a:spcPct val="80000"/>
              </a:lnSpc>
              <a:defRPr/>
            </a:pPr>
            <a:endParaRPr lang="ru-RU"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43011">
                                            <p:txEl>
                                              <p:pRg st="0" end="0"/>
                                            </p:txEl>
                                          </p:spTgt>
                                        </p:tgtEl>
                                        <p:attrNameLst>
                                          <p:attrName>style.visibility</p:attrName>
                                        </p:attrNameLst>
                                      </p:cBhvr>
                                      <p:to>
                                        <p:strVal val="visible"/>
                                      </p:to>
                                    </p:set>
                                    <p:anim calcmode="lin" valueType="num">
                                      <p:cBhvr>
                                        <p:cTn id="7" dur="1000" fill="hold"/>
                                        <p:tgtEl>
                                          <p:spTgt spid="43011">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43011">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500063" y="500063"/>
            <a:ext cx="8143875" cy="6000750"/>
          </a:xfrm>
        </p:spPr>
        <p:txBody>
          <a:bodyPr/>
          <a:lstStyle/>
          <a:p>
            <a:pPr marL="0" algn="just" eaLnBrk="1" hangingPunct="1">
              <a:spcBef>
                <a:spcPts val="0"/>
              </a:spcBef>
              <a:buFont typeface="Wingdings" pitchFamily="2" charset="2"/>
              <a:buNone/>
              <a:defRPr/>
            </a:pPr>
            <a:r>
              <a:rPr lang="ru-RU" sz="2800" b="1" i="1" dirty="0" smtClean="0">
                <a:solidFill>
                  <a:srgbClr val="660066"/>
                </a:solidFill>
              </a:rPr>
              <a:t>8. Думай только о текущем задании!</a:t>
            </a:r>
            <a:r>
              <a:rPr lang="ru-RU" sz="2800" dirty="0" smtClean="0">
                <a:solidFill>
                  <a:srgbClr val="660066"/>
                </a:solidFill>
              </a:rPr>
              <a:t> Когда ты видишь новое задание, забудь все, что было в предыдущем. Как правило, задания в экзаменационных работах не связаны друг с другом, поэтому знания, которые ты применил в одном (уже, допустим, решенном тобой) задании, не помогают, а только мешают сконцентрироваться и правильно решить новое задание. Этот совет даст тебе и другой бесценный психологический эффект - забудь о неудаче в прошлом задании (если оно оказалось тебе не по зубам). Думай только о том, что каждое новое задание - это шанс набрать баллы.</a:t>
            </a:r>
          </a:p>
          <a:p>
            <a:pPr eaLnBrk="1" hangingPunct="1">
              <a:lnSpc>
                <a:spcPct val="80000"/>
              </a:lnSpc>
              <a:buFont typeface="Wingdings" pitchFamily="2" charset="2"/>
              <a:buNone/>
              <a:defRPr/>
            </a:pPr>
            <a:endParaRPr lang="ru-RU" sz="2800" dirty="0" smtClean="0">
              <a:solidFill>
                <a:srgbClr val="840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grpId="0" nodeType="afterEffect">
                                  <p:stCondLst>
                                    <p:cond delay="0"/>
                                  </p:stCondLst>
                                  <p:iterate type="lt">
                                    <p:tmPct val="10000"/>
                                  </p:iterate>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fade">
                                      <p:cBhvr>
                                        <p:cTn id="7" dur="500"/>
                                        <p:tgtEl>
                                          <p:spTgt spid="49155">
                                            <p:txEl>
                                              <p:pRg st="0" end="0"/>
                                            </p:txEl>
                                          </p:spTgt>
                                        </p:tgtEl>
                                      </p:cBhvr>
                                    </p:animEffect>
                                    <p:anim calcmode="lin" valueType="num">
                                      <p:cBhvr>
                                        <p:cTn id="8" dur="500" fill="hold"/>
                                        <p:tgtEl>
                                          <p:spTgt spid="4915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915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500063" y="1484313"/>
            <a:ext cx="8248650" cy="3873500"/>
          </a:xfrm>
        </p:spPr>
        <p:txBody>
          <a:bodyPr/>
          <a:lstStyle/>
          <a:p>
            <a:pPr marL="0" algn="just" eaLnBrk="1" hangingPunct="1">
              <a:spcBef>
                <a:spcPct val="0"/>
              </a:spcBef>
              <a:buFont typeface="Wingdings" pitchFamily="2" charset="2"/>
              <a:buNone/>
            </a:pPr>
            <a:r>
              <a:rPr lang="ru-RU" altLang="ru-RU" sz="2800" b="1" i="1" smtClean="0">
                <a:solidFill>
                  <a:srgbClr val="660066"/>
                </a:solidFill>
              </a:rPr>
              <a:t>9. Исключай!</a:t>
            </a:r>
            <a:r>
              <a:rPr lang="ru-RU" altLang="ru-RU" sz="2800" smtClean="0">
                <a:solidFill>
                  <a:srgbClr val="660066"/>
                </a:solidFill>
              </a:rPr>
              <a:t> Многие задания можно быстрее решить, если не искать сразу правильный вариант ответа, а последовательно исключать те, которые явно не подходят. Метод исключения позволяет в итоге сконцентрировать внимание всего на одном - двух вариантах, а не на всех пяти - семи (что гораздо труднее).</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dissolve">
                                      <p:cBhvr>
                                        <p:cTn id="7" dur="1000"/>
                                        <p:tgtEl>
                                          <p:spTgt spid="4710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Grp="1" noChangeArrowheads="1"/>
          </p:cNvSpPr>
          <p:nvPr>
            <p:ph idx="1"/>
          </p:nvPr>
        </p:nvSpPr>
        <p:spPr>
          <a:xfrm>
            <a:off x="500063" y="2143125"/>
            <a:ext cx="8143875" cy="2228850"/>
          </a:xfrm>
        </p:spPr>
        <p:txBody>
          <a:bodyPr/>
          <a:lstStyle/>
          <a:p>
            <a:pPr marL="0" algn="just" eaLnBrk="1" hangingPunct="1">
              <a:spcBef>
                <a:spcPct val="0"/>
              </a:spcBef>
              <a:buFont typeface="Wingdings" pitchFamily="2" charset="2"/>
              <a:buNone/>
            </a:pPr>
            <a:r>
              <a:rPr lang="ru-RU" altLang="ru-RU" sz="2800" b="1" i="1" smtClean="0">
                <a:solidFill>
                  <a:srgbClr val="660066"/>
                </a:solidFill>
              </a:rPr>
              <a:t>10. Проверяй!</a:t>
            </a:r>
            <a:r>
              <a:rPr lang="ru-RU" altLang="ru-RU" sz="2800" smtClean="0">
                <a:solidFill>
                  <a:srgbClr val="660066"/>
                </a:solidFill>
              </a:rPr>
              <a:t> Обязательно оставь время для проверки своей работы, хотя бы для того, чтобы успеть пробежать глазами ответы и заметить явные ошибки.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after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p:cTn id="7" dur="2000" fill="hold"/>
                                        <p:tgtEl>
                                          <p:spTgt spid="62467">
                                            <p:txEl>
                                              <p:pRg st="0" end="0"/>
                                            </p:txEl>
                                          </p:spTgt>
                                        </p:tgtEl>
                                        <p:attrNameLst>
                                          <p:attrName>ppt_x</p:attrName>
                                        </p:attrNameLst>
                                      </p:cBhvr>
                                      <p:tavLst>
                                        <p:tav tm="0">
                                          <p:val>
                                            <p:strVal val="#ppt_x-.2"/>
                                          </p:val>
                                        </p:tav>
                                        <p:tav tm="100000">
                                          <p:val>
                                            <p:strVal val="#ppt_x"/>
                                          </p:val>
                                        </p:tav>
                                      </p:tavLst>
                                    </p:anim>
                                    <p:anim calcmode="lin" valueType="num">
                                      <p:cBhvr>
                                        <p:cTn id="8" dur="2000" fill="hold"/>
                                        <p:tgtEl>
                                          <p:spTgt spid="6246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2000"/>
                                        <p:tgtEl>
                                          <p:spTgt spid="624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500063" y="2071688"/>
            <a:ext cx="8105775" cy="3013075"/>
          </a:xfrm>
        </p:spPr>
        <p:txBody>
          <a:bodyPr/>
          <a:lstStyle/>
          <a:p>
            <a:pPr marL="0" algn="just" eaLnBrk="1" hangingPunct="1">
              <a:spcBef>
                <a:spcPct val="0"/>
              </a:spcBef>
              <a:buFont typeface="Wingdings" pitchFamily="2" charset="2"/>
              <a:buNone/>
            </a:pPr>
            <a:r>
              <a:rPr lang="ru-RU" altLang="ru-RU" sz="2800" b="1" i="1" smtClean="0">
                <a:solidFill>
                  <a:srgbClr val="660066"/>
                </a:solidFill>
              </a:rPr>
              <a:t>11. Не огорчайся!</a:t>
            </a:r>
            <a:r>
              <a:rPr lang="ru-RU" altLang="ru-RU" sz="2800" smtClean="0">
                <a:solidFill>
                  <a:srgbClr val="660066"/>
                </a:solidFill>
              </a:rPr>
              <a:t> Стремись выполнить все задания, но помни, что на практике это не всегда реально. Учитывай, что количество решенных тобой заданий вполне может оказаться достаточным для хорошей оценки.</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4515">
                                            <p:txEl>
                                              <p:pRg st="0" end="0"/>
                                            </p:txEl>
                                          </p:spTgt>
                                        </p:tgtEl>
                                        <p:attrNameLst>
                                          <p:attrName>style.visibility</p:attrName>
                                        </p:attrNameLst>
                                      </p:cBhvr>
                                      <p:to>
                                        <p:strVal val="visible"/>
                                      </p:to>
                                    </p:set>
                                    <p:animEffect transition="in" filter="fade">
                                      <p:cBhvr>
                                        <p:cTn id="7" dur="2000"/>
                                        <p:tgtEl>
                                          <p:spTgt spid="6451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28625" y="642938"/>
            <a:ext cx="8358188" cy="2857500"/>
          </a:xfrm>
        </p:spPr>
        <p:txBody>
          <a:bodyPr rtlCol="0">
            <a:normAutofit fontScale="90000"/>
          </a:bodyPr>
          <a:lstStyle/>
          <a:p>
            <a:pPr algn="ctr" eaLnBrk="1" fontAlgn="auto" hangingPunct="1">
              <a:spcAft>
                <a:spcPts val="0"/>
              </a:spcAft>
              <a:defRPr/>
            </a:pPr>
            <a:r>
              <a:rPr lang="ru-RU" sz="3100" b="1" dirty="0" smtClean="0">
                <a:solidFill>
                  <a:srgbClr val="00B050"/>
                </a:solidFill>
                <a:effectLst>
                  <a:outerShdw blurRad="38100" dist="38100" dir="2700000" algn="tl">
                    <a:srgbClr val="000000">
                      <a:alpha val="43137"/>
                    </a:srgbClr>
                  </a:outerShdw>
                </a:effectLst>
              </a:rPr>
              <a:t>Если хотите иметь успех, Вы должны выглядеть так, как будто Вы его имеете.</a:t>
            </a:r>
            <a:r>
              <a:rPr lang="ru-RU" sz="3100" dirty="0" smtClean="0">
                <a:solidFill>
                  <a:srgbClr val="00B050"/>
                </a:solidFill>
                <a:effectLst>
                  <a:outerShdw blurRad="38100" dist="38100" dir="2700000" algn="tl">
                    <a:srgbClr val="000000">
                      <a:alpha val="43137"/>
                    </a:srgbClr>
                  </a:outerShdw>
                </a:effectLst>
              </a:rPr>
              <a:t> </a:t>
            </a:r>
            <a:br>
              <a:rPr lang="ru-RU" sz="3100" dirty="0" smtClean="0">
                <a:solidFill>
                  <a:srgbClr val="00B050"/>
                </a:solidFill>
                <a:effectLst>
                  <a:outerShdw blurRad="38100" dist="38100" dir="2700000" algn="tl">
                    <a:srgbClr val="000000">
                      <a:alpha val="43137"/>
                    </a:srgbClr>
                  </a:outerShdw>
                </a:effectLst>
              </a:rPr>
            </a:br>
            <a:r>
              <a:rPr lang="ru-RU" sz="3100" dirty="0" smtClean="0">
                <a:solidFill>
                  <a:srgbClr val="00B050"/>
                </a:solidFill>
                <a:effectLst>
                  <a:outerShdw blurRad="38100" dist="38100" dir="2700000" algn="tl">
                    <a:srgbClr val="000000">
                      <a:alpha val="43137"/>
                    </a:srgbClr>
                  </a:outerShdw>
                </a:effectLst>
              </a:rPr>
              <a:t>Т. Мор.</a:t>
            </a:r>
            <a:br>
              <a:rPr lang="ru-RU" sz="3100" dirty="0" smtClean="0">
                <a:solidFill>
                  <a:srgbClr val="00B050"/>
                </a:solidFill>
                <a:effectLst>
                  <a:outerShdw blurRad="38100" dist="38100" dir="2700000" algn="tl">
                    <a:srgbClr val="000000">
                      <a:alpha val="43137"/>
                    </a:srgbClr>
                  </a:outerShdw>
                </a:effectLst>
              </a:rPr>
            </a:br>
            <a:r>
              <a:rPr lang="ru-RU" sz="3100" dirty="0" smtClean="0">
                <a:solidFill>
                  <a:srgbClr val="00B050"/>
                </a:solidFill>
              </a:rPr>
              <a:t/>
            </a:r>
            <a:br>
              <a:rPr lang="ru-RU" sz="3100" dirty="0" smtClean="0">
                <a:solidFill>
                  <a:srgbClr val="00B050"/>
                </a:solidFill>
              </a:rPr>
            </a:br>
            <a:r>
              <a:rPr lang="ru-RU" sz="3100" dirty="0" smtClean="0">
                <a:solidFill>
                  <a:srgbClr val="00B050"/>
                </a:solidFill>
              </a:rPr>
              <a:t> В своем воображение стремитесь ярко и четко представить картину успешной сдачи экзамена.</a:t>
            </a:r>
            <a:r>
              <a:rPr lang="ru-RU" sz="3200" dirty="0" smtClean="0"/>
              <a:t/>
            </a:r>
            <a:br>
              <a:rPr lang="ru-RU" sz="3200" dirty="0" smtClean="0"/>
            </a:br>
            <a:endParaRPr lang="ru-RU" sz="3200" b="1" dirty="0" smtClean="0">
              <a:solidFill>
                <a:srgbClr val="00CCFF"/>
              </a:solidFill>
              <a:effectLst>
                <a:outerShdw blurRad="38100" dist="38100" dir="2700000" algn="tl">
                  <a:srgbClr val="000000"/>
                </a:outerShdw>
              </a:effectLst>
            </a:endParaRPr>
          </a:p>
        </p:txBody>
      </p:sp>
      <p:pic>
        <p:nvPicPr>
          <p:cNvPr id="21507" name="Picture 4"/>
          <p:cNvPicPr>
            <a:picLocks noGrp="1" noChangeAspect="1" noChangeArrowheads="1"/>
          </p:cNvPicPr>
          <p:nvPr>
            <p:ph idx="1"/>
          </p:nvPr>
        </p:nvPicPr>
        <p:blipFill>
          <a:blip r:embed="rId2"/>
          <a:srcRect/>
          <a:stretch>
            <a:fillRect/>
          </a:stretch>
        </p:blipFill>
        <p:spPr>
          <a:xfrm>
            <a:off x="3357563" y="3643313"/>
            <a:ext cx="2100262" cy="1827212"/>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2000" fill="hold"/>
                                        <p:tgtEl>
                                          <p:spTgt spid="8194"/>
                                        </p:tgtEl>
                                        <p:attrNameLst>
                                          <p:attrName>ppt_w</p:attrName>
                                        </p:attrNameLst>
                                      </p:cBhvr>
                                      <p:tavLst>
                                        <p:tav tm="0">
                                          <p:val>
                                            <p:fltVal val="0"/>
                                          </p:val>
                                        </p:tav>
                                        <p:tav tm="100000">
                                          <p:val>
                                            <p:strVal val="#ppt_w"/>
                                          </p:val>
                                        </p:tav>
                                      </p:tavLst>
                                    </p:anim>
                                    <p:anim calcmode="lin" valueType="num">
                                      <p:cBhvr>
                                        <p:cTn id="8" dur="2000" fill="hold"/>
                                        <p:tgtEl>
                                          <p:spTgt spid="819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title"/>
          </p:nvPr>
        </p:nvSpPr>
        <p:spPr>
          <a:xfrm>
            <a:off x="395288" y="333375"/>
            <a:ext cx="8229600" cy="1223963"/>
          </a:xfrm>
        </p:spPr>
        <p:txBody>
          <a:bodyPr/>
          <a:lstStyle/>
          <a:p>
            <a:pPr algn="ctr" eaLnBrk="1" hangingPunct="1">
              <a:defRPr/>
            </a:pPr>
            <a:r>
              <a:rPr lang="ru-RU" sz="4000" b="1" dirty="0" smtClean="0">
                <a:solidFill>
                  <a:srgbClr val="FF0000"/>
                </a:solidFill>
                <a:effectLst>
                  <a:outerShdw blurRad="38100" dist="38100" dir="2700000" algn="tl">
                    <a:srgbClr val="000000">
                      <a:alpha val="43137"/>
                    </a:srgbClr>
                  </a:outerShdw>
                </a:effectLst>
              </a:rPr>
              <a:t>Стратегия деятельности на экзамене</a:t>
            </a:r>
          </a:p>
        </p:txBody>
      </p:sp>
      <p:sp>
        <p:nvSpPr>
          <p:cNvPr id="3" name="TextBox 2"/>
          <p:cNvSpPr txBox="1"/>
          <p:nvPr/>
        </p:nvSpPr>
        <p:spPr>
          <a:xfrm>
            <a:off x="1071563" y="2071688"/>
            <a:ext cx="7292975" cy="2832100"/>
          </a:xfrm>
          <a:prstGeom prst="rect">
            <a:avLst/>
          </a:prstGeom>
          <a:noFill/>
        </p:spPr>
        <p:txBody>
          <a:bodyPr>
            <a:spAutoFit/>
          </a:bodyPr>
          <a:lstStyle/>
          <a:p>
            <a:pPr algn="l">
              <a:defRPr/>
            </a:pPr>
            <a:r>
              <a:rPr lang="ru-RU" sz="3200" dirty="0">
                <a:solidFill>
                  <a:srgbClr val="660066"/>
                </a:solidFill>
                <a:latin typeface="+mn-lt"/>
              </a:rPr>
              <a:t>-Кратковременные эффективные средства борьбы со стрессом.</a:t>
            </a:r>
          </a:p>
          <a:p>
            <a:pPr algn="l">
              <a:defRPr/>
            </a:pPr>
            <a:endParaRPr lang="en-US" sz="3200" dirty="0">
              <a:solidFill>
                <a:srgbClr val="660066"/>
              </a:solidFill>
              <a:latin typeface="+mn-lt"/>
            </a:endParaRPr>
          </a:p>
          <a:p>
            <a:pPr algn="l">
              <a:defRPr/>
            </a:pPr>
            <a:r>
              <a:rPr lang="en-US" sz="3200" dirty="0">
                <a:solidFill>
                  <a:srgbClr val="660066"/>
                </a:solidFill>
                <a:latin typeface="+mn-lt"/>
              </a:rPr>
              <a:t>-</a:t>
            </a:r>
            <a:r>
              <a:rPr lang="ru-RU" sz="3200" dirty="0">
                <a:solidFill>
                  <a:srgbClr val="660066"/>
                </a:solidFill>
                <a:latin typeface="+mn-lt"/>
              </a:rPr>
              <a:t>Общие принципы деятельности на экзамене.</a:t>
            </a:r>
          </a:p>
          <a:p>
            <a:pPr>
              <a:defRPr/>
            </a:pP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grpId="0" nodeType="after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500" fill="hold"/>
                                        <p:tgtEl>
                                          <p:spTgt spid="3076"/>
                                        </p:tgtEl>
                                        <p:attrNameLst>
                                          <p:attrName>ppt_w</p:attrName>
                                        </p:attrNameLst>
                                      </p:cBhvr>
                                      <p:tavLst>
                                        <p:tav tm="0">
                                          <p:val>
                                            <p:strVal val="#ppt_w*0.05"/>
                                          </p:val>
                                        </p:tav>
                                        <p:tav tm="100000">
                                          <p:val>
                                            <p:strVal val="#ppt_w"/>
                                          </p:val>
                                        </p:tav>
                                      </p:tavLst>
                                    </p:anim>
                                    <p:anim calcmode="lin" valueType="num">
                                      <p:cBhvr>
                                        <p:cTn id="8" dur="500" fill="hold"/>
                                        <p:tgtEl>
                                          <p:spTgt spid="3076"/>
                                        </p:tgtEl>
                                        <p:attrNameLst>
                                          <p:attrName>ppt_h</p:attrName>
                                        </p:attrNameLst>
                                      </p:cBhvr>
                                      <p:tavLst>
                                        <p:tav tm="0">
                                          <p:val>
                                            <p:strVal val="#ppt_h"/>
                                          </p:val>
                                        </p:tav>
                                        <p:tav tm="100000">
                                          <p:val>
                                            <p:strVal val="#ppt_h"/>
                                          </p:val>
                                        </p:tav>
                                      </p:tavLst>
                                    </p:anim>
                                    <p:anim calcmode="lin" valueType="num">
                                      <p:cBhvr>
                                        <p:cTn id="9" dur="500" fill="hold"/>
                                        <p:tgtEl>
                                          <p:spTgt spid="3076"/>
                                        </p:tgtEl>
                                        <p:attrNameLst>
                                          <p:attrName>ppt_x</p:attrName>
                                        </p:attrNameLst>
                                      </p:cBhvr>
                                      <p:tavLst>
                                        <p:tav tm="0">
                                          <p:val>
                                            <p:strVal val="#ppt_x-.2"/>
                                          </p:val>
                                        </p:tav>
                                        <p:tav tm="100000">
                                          <p:val>
                                            <p:strVal val="#ppt_x"/>
                                          </p:val>
                                        </p:tav>
                                      </p:tavLst>
                                    </p:anim>
                                    <p:anim calcmode="lin" valueType="num">
                                      <p:cBhvr>
                                        <p:cTn id="10" dur="500" fill="hold"/>
                                        <p:tgtEl>
                                          <p:spTgt spid="3076"/>
                                        </p:tgtEl>
                                        <p:attrNameLst>
                                          <p:attrName>ppt_y</p:attrName>
                                        </p:attrNameLst>
                                      </p:cBhvr>
                                      <p:tavLst>
                                        <p:tav tm="0">
                                          <p:val>
                                            <p:strVal val="#ppt_y"/>
                                          </p:val>
                                        </p:tav>
                                        <p:tav tm="100000">
                                          <p:val>
                                            <p:strVal val="#ppt_y"/>
                                          </p:val>
                                        </p:tav>
                                      </p:tavLst>
                                    </p:anim>
                                    <p:animEffect transition="in" filter="fade">
                                      <p:cBhvr>
                                        <p:cTn id="11" dur="500"/>
                                        <p:tgtEl>
                                          <p:spTgt spid="30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Содержимое 3"/>
          <p:cNvSpPr>
            <a:spLocks noGrp="1" noChangeArrowheads="1"/>
          </p:cNvSpPr>
          <p:nvPr>
            <p:ph idx="1"/>
          </p:nvPr>
        </p:nvSpPr>
        <p:spPr>
          <a:xfrm>
            <a:off x="642938" y="2071688"/>
            <a:ext cx="7400925" cy="708025"/>
          </a:xfrm>
        </p:spPr>
        <p:txBody>
          <a:bodyPr>
            <a:spAutoFit/>
          </a:bodyPr>
          <a:lstStyle/>
          <a:p>
            <a:pPr algn="ctr">
              <a:buFont typeface="Wingdings" pitchFamily="2" charset="2"/>
              <a:buNone/>
            </a:pPr>
            <a:r>
              <a:rPr lang="ru-RU" altLang="ru-RU" sz="4000" smtClean="0">
                <a:solidFill>
                  <a:srgbClr val="00B050"/>
                </a:solidFill>
              </a:rPr>
              <a:t>Удачи!</a:t>
            </a:r>
          </a:p>
        </p:txBody>
      </p:sp>
      <p:pic>
        <p:nvPicPr>
          <p:cNvPr id="22531" name="Picture 2"/>
          <p:cNvPicPr>
            <a:picLocks noChangeAspect="1" noChangeArrowheads="1"/>
          </p:cNvPicPr>
          <p:nvPr/>
        </p:nvPicPr>
        <p:blipFill>
          <a:blip r:embed="rId2"/>
          <a:srcRect/>
          <a:stretch>
            <a:fillRect/>
          </a:stretch>
        </p:blipFill>
        <p:spPr bwMode="auto">
          <a:xfrm>
            <a:off x="3429000" y="3071813"/>
            <a:ext cx="2000250" cy="199548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a:xfrm>
            <a:off x="457200" y="457200"/>
            <a:ext cx="8229600" cy="4411663"/>
          </a:xfrm>
        </p:spPr>
        <p:txBody>
          <a:bodyPr/>
          <a:lstStyle/>
          <a:p>
            <a:pPr algn="ctr">
              <a:defRPr/>
            </a:pPr>
            <a:r>
              <a:rPr lang="ru-RU" sz="4000" dirty="0" smtClean="0">
                <a:solidFill>
                  <a:srgbClr val="FF0000"/>
                </a:solidFill>
                <a:effectLst>
                  <a:outerShdw blurRad="38100" dist="38100" dir="2700000" algn="tl">
                    <a:srgbClr val="000000">
                      <a:alpha val="43137"/>
                    </a:srgbClr>
                  </a:outerShdw>
                </a:effectLst>
              </a:rPr>
              <a:t>Кратковременные эффективные средства борьбы со стрессом</a:t>
            </a:r>
            <a:br>
              <a:rPr lang="ru-RU" sz="4000" dirty="0" smtClean="0">
                <a:solidFill>
                  <a:srgbClr val="FF0000"/>
                </a:solidFill>
                <a:effectLst>
                  <a:outerShdw blurRad="38100" dist="38100" dir="2700000" algn="tl">
                    <a:srgbClr val="000000">
                      <a:alpha val="43137"/>
                    </a:srgbClr>
                  </a:outerShdw>
                </a:effectLst>
              </a:rPr>
            </a:br>
            <a:r>
              <a:rPr lang="ru-RU" sz="4000" dirty="0" smtClean="0">
                <a:solidFill>
                  <a:srgbClr val="FF0000"/>
                </a:solidFill>
                <a:effectLst>
                  <a:outerShdw blurRad="38100" dist="38100" dir="2700000" algn="tl">
                    <a:srgbClr val="000000">
                      <a:alpha val="43137"/>
                    </a:srgbClr>
                  </a:outerShdw>
                </a:effectLst>
              </a:rPr>
              <a:t>(1-4)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Содержимое 2"/>
          <p:cNvSpPr>
            <a:spLocks noGrp="1"/>
          </p:cNvSpPr>
          <p:nvPr>
            <p:ph idx="1"/>
          </p:nvPr>
        </p:nvSpPr>
        <p:spPr>
          <a:xfrm>
            <a:off x="714375" y="714375"/>
            <a:ext cx="8072438" cy="5857875"/>
          </a:xfrm>
        </p:spPr>
        <p:txBody>
          <a:bodyPr/>
          <a:lstStyle/>
          <a:p>
            <a:pPr algn="just" eaLnBrk="1" hangingPunct="1">
              <a:spcBef>
                <a:spcPct val="0"/>
              </a:spcBef>
              <a:buFont typeface="Wingdings" pitchFamily="2" charset="2"/>
              <a:buNone/>
            </a:pPr>
            <a:r>
              <a:rPr lang="ru-RU" altLang="ru-RU" sz="2400" smtClean="0">
                <a:solidFill>
                  <a:srgbClr val="660066"/>
                </a:solidFill>
              </a:rPr>
              <a:t>1</a:t>
            </a:r>
            <a:r>
              <a:rPr lang="ru-RU" altLang="ru-RU" sz="2300" smtClean="0">
                <a:solidFill>
                  <a:srgbClr val="660066"/>
                </a:solidFill>
              </a:rPr>
              <a:t>. Экзамен – это стрессовая ситуация для организма, в процессе которой происходит его обезвоживание. </a:t>
            </a:r>
            <a:r>
              <a:rPr lang="ru-RU" altLang="ru-RU" sz="2300" b="1" smtClean="0">
                <a:solidFill>
                  <a:srgbClr val="660066"/>
                </a:solidFill>
              </a:rPr>
              <a:t>Перед экзаменом или во время него целесообразно выпить стакан простой чистой воды или стакан минеральной воды. Можно также выпить стакан зеленого чая.</a:t>
            </a:r>
          </a:p>
          <a:p>
            <a:pPr algn="just" eaLnBrk="1" hangingPunct="1">
              <a:spcBef>
                <a:spcPct val="0"/>
              </a:spcBef>
              <a:buFont typeface="Wingdings" pitchFamily="2" charset="2"/>
              <a:buNone/>
            </a:pPr>
            <a:r>
              <a:rPr lang="ru-RU" altLang="ru-RU" sz="2300" smtClean="0">
                <a:solidFill>
                  <a:srgbClr val="660066"/>
                </a:solidFill>
              </a:rPr>
              <a:t>	В стрессовой ситуации нарушается гармоничная работа левого и правого полушарий головного мозга. Если доминирует одно из них - правое (образное) или левое (логическое), то у человека снижается способность оптимально решать стоящие перед ним задачи. Но можно восстановить гармонию, применив следующий прием: нарисовать на чистом листе бумаги косой крест, похожий на букву «Х», и несколько минут созерцать его.</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Содержимое 2"/>
          <p:cNvSpPr>
            <a:spLocks noGrp="1"/>
          </p:cNvSpPr>
          <p:nvPr>
            <p:ph idx="1"/>
          </p:nvPr>
        </p:nvSpPr>
        <p:spPr>
          <a:xfrm>
            <a:off x="500063" y="428625"/>
            <a:ext cx="8358187" cy="6215063"/>
          </a:xfrm>
        </p:spPr>
        <p:txBody>
          <a:bodyPr/>
          <a:lstStyle/>
          <a:p>
            <a:pPr marL="0" algn="just" eaLnBrk="1" hangingPunct="1">
              <a:spcBef>
                <a:spcPct val="0"/>
              </a:spcBef>
              <a:buFontTx/>
              <a:buNone/>
              <a:defRPr/>
            </a:pPr>
            <a:r>
              <a:rPr lang="ru-RU" sz="1600" dirty="0" smtClean="0">
                <a:solidFill>
                  <a:srgbClr val="660066"/>
                </a:solidFill>
              </a:rPr>
              <a:t>  </a:t>
            </a:r>
            <a:r>
              <a:rPr lang="ru-RU" sz="2000" dirty="0" smtClean="0">
                <a:solidFill>
                  <a:srgbClr val="660066"/>
                </a:solidFill>
              </a:rPr>
              <a:t>2. </a:t>
            </a:r>
            <a:r>
              <a:rPr lang="ru-RU" sz="2000" b="1" dirty="0" err="1" smtClean="0">
                <a:solidFill>
                  <a:srgbClr val="660066"/>
                </a:solidFill>
              </a:rPr>
              <a:t>Противострессовое</a:t>
            </a:r>
            <a:r>
              <a:rPr lang="ru-RU" sz="2000" b="1" dirty="0" smtClean="0">
                <a:solidFill>
                  <a:srgbClr val="660066"/>
                </a:solidFill>
              </a:rPr>
              <a:t> дыхание. </a:t>
            </a:r>
            <a:r>
              <a:rPr lang="ru-RU" sz="2000" dirty="0" smtClean="0">
                <a:solidFill>
                  <a:srgbClr val="660066"/>
                </a:solidFill>
              </a:rPr>
              <a:t>Медленно выполните глубокий вдох через нос</a:t>
            </a:r>
            <a:r>
              <a:rPr lang="en-US" sz="2000" dirty="0" smtClean="0">
                <a:solidFill>
                  <a:srgbClr val="660066"/>
                </a:solidFill>
              </a:rPr>
              <a:t>; </a:t>
            </a:r>
            <a:r>
              <a:rPr lang="ru-RU" sz="2000" dirty="0" smtClean="0">
                <a:solidFill>
                  <a:srgbClr val="660066"/>
                </a:solidFill>
              </a:rPr>
              <a:t>на пике вдоха на мгновение задержите дыхание, после чего сделайте через нос выдох как можно медленнее. Постарайтесь представить, как с каждым глубоким вдохом и продолжительным выдохом происходит частичное освобождение от стрессового напряжения.</a:t>
            </a:r>
          </a:p>
          <a:p>
            <a:pPr marL="0" lvl="1" indent="-457200" algn="just" eaLnBrk="1" hangingPunct="1">
              <a:spcBef>
                <a:spcPct val="0"/>
              </a:spcBef>
              <a:buClrTx/>
              <a:buFont typeface="Wingdings" pitchFamily="2" charset="2"/>
              <a:buChar char="§"/>
              <a:defRPr/>
            </a:pPr>
            <a:r>
              <a:rPr lang="ru-RU" sz="2000" b="1" dirty="0" smtClean="0">
                <a:solidFill>
                  <a:srgbClr val="660066"/>
                </a:solidFill>
              </a:rPr>
              <a:t>Минутная релаксация. </a:t>
            </a:r>
            <a:r>
              <a:rPr lang="ru-RU" sz="2000" dirty="0" smtClean="0">
                <a:solidFill>
                  <a:srgbClr val="660066"/>
                </a:solidFill>
              </a:rPr>
              <a:t>Расслабить уголки рта, увлажнить губы (язык пусть свободно лежит во рту). Расслабить плечи. Сосредоточиться на выражении своего лица и положении тела.</a:t>
            </a:r>
            <a:endParaRPr lang="en-US" sz="2000" dirty="0" smtClean="0">
              <a:solidFill>
                <a:srgbClr val="660066"/>
              </a:solidFill>
            </a:endParaRPr>
          </a:p>
          <a:p>
            <a:pPr marL="0" lvl="1" indent="-457200" algn="just" eaLnBrk="1" hangingPunct="1">
              <a:spcBef>
                <a:spcPct val="0"/>
              </a:spcBef>
              <a:buClrTx/>
              <a:buFont typeface="Wingdings" pitchFamily="2" charset="2"/>
              <a:buChar char="§"/>
              <a:defRPr/>
            </a:pPr>
            <a:r>
              <a:rPr lang="ru-RU" sz="2000" b="1" dirty="0" smtClean="0">
                <a:solidFill>
                  <a:srgbClr val="660066"/>
                </a:solidFill>
              </a:rPr>
              <a:t>Упражнение «Энергетическое зевание» </a:t>
            </a:r>
            <a:r>
              <a:rPr lang="ru-RU" sz="2000" dirty="0" smtClean="0">
                <a:solidFill>
                  <a:srgbClr val="660066"/>
                </a:solidFill>
              </a:rPr>
              <a:t>уменьшает кислородное голодание, усиливающее  негативное влияние стресса. Зевать необходимо тем чаще, чем более интенсивной умственной деятельностью вы заняты. Зевание во время экзамена очень полезно. Как правильно зевать? Во время зевка обеими руками массировать круговыми движениями сухожилия (около ушей), соединяющие нижнюю и верхнюю челюсти. В этих местах находится большое количество нервных волокон. Для того чтобы оградить свой организм от кислородного голодания, достаточно 3-5 зевков.</a:t>
            </a:r>
          </a:p>
          <a:p>
            <a:pPr eaLnBrk="1" hangingPunct="1">
              <a:buFontTx/>
              <a:buAutoNum type="arabicPeriod"/>
              <a:defRPr/>
            </a:pPr>
            <a:endParaRPr lang="ru-RU"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Содержимое 2"/>
          <p:cNvSpPr>
            <a:spLocks noGrp="1"/>
          </p:cNvSpPr>
          <p:nvPr>
            <p:ph idx="1"/>
          </p:nvPr>
        </p:nvSpPr>
        <p:spPr>
          <a:xfrm>
            <a:off x="428625" y="571500"/>
            <a:ext cx="8501063" cy="5929313"/>
          </a:xfrm>
        </p:spPr>
        <p:txBody>
          <a:bodyPr/>
          <a:lstStyle/>
          <a:p>
            <a:pPr marL="273050" indent="-273050" algn="just" eaLnBrk="1" hangingPunct="1">
              <a:spcBef>
                <a:spcPct val="0"/>
              </a:spcBef>
              <a:buFont typeface="Wingdings" pitchFamily="2" charset="2"/>
              <a:buNone/>
            </a:pPr>
            <a:r>
              <a:rPr lang="ru-RU" altLang="ru-RU" sz="2000" b="1" smtClean="0">
                <a:solidFill>
                  <a:srgbClr val="660066"/>
                </a:solidFill>
              </a:rPr>
              <a:t>3</a:t>
            </a:r>
            <a:r>
              <a:rPr lang="ru-RU" altLang="ru-RU" sz="2200" b="1" smtClean="0">
                <a:solidFill>
                  <a:srgbClr val="660066"/>
                </a:solidFill>
              </a:rPr>
              <a:t>.Используйте прием самопрограммирования (самовнушения). </a:t>
            </a:r>
            <a:r>
              <a:rPr lang="ru-RU" altLang="ru-RU" sz="2200" smtClean="0">
                <a:solidFill>
                  <a:srgbClr val="660066"/>
                </a:solidFill>
              </a:rPr>
              <a:t>Прочитайте мысленно про себя следующие установки</a:t>
            </a:r>
            <a:r>
              <a:rPr lang="en-US" altLang="ru-RU" sz="2200" smtClean="0">
                <a:solidFill>
                  <a:srgbClr val="660066"/>
                </a:solidFill>
              </a:rPr>
              <a:t>:</a:t>
            </a:r>
          </a:p>
          <a:p>
            <a:pPr marL="273050" indent="-273050" algn="just" eaLnBrk="1" hangingPunct="1">
              <a:spcBef>
                <a:spcPct val="0"/>
              </a:spcBef>
              <a:buFontTx/>
              <a:buNone/>
            </a:pPr>
            <a:r>
              <a:rPr lang="en-US" altLang="ru-RU" sz="2200" smtClean="0">
                <a:solidFill>
                  <a:srgbClr val="660066"/>
                </a:solidFill>
              </a:rPr>
              <a:t>-</a:t>
            </a:r>
            <a:r>
              <a:rPr lang="ru-RU" altLang="ru-RU" sz="2200" smtClean="0">
                <a:solidFill>
                  <a:srgbClr val="660066"/>
                </a:solidFill>
              </a:rPr>
              <a:t> Я могу наслаждаться каждым днем своей жизни, даже если впереди меня ждет экзамен.</a:t>
            </a:r>
          </a:p>
          <a:p>
            <a:pPr marL="273050" indent="-273050" algn="just" eaLnBrk="1" hangingPunct="1">
              <a:spcBef>
                <a:spcPct val="0"/>
              </a:spcBef>
              <a:buFontTx/>
              <a:buNone/>
            </a:pPr>
            <a:r>
              <a:rPr lang="ru-RU" altLang="ru-RU" sz="2200" smtClean="0">
                <a:solidFill>
                  <a:srgbClr val="660066"/>
                </a:solidFill>
              </a:rPr>
              <a:t>- Экзамен – лишь только часть моей жизни.</a:t>
            </a:r>
          </a:p>
          <a:p>
            <a:pPr marL="273050" indent="-273050" algn="just" eaLnBrk="1" hangingPunct="1">
              <a:spcBef>
                <a:spcPct val="0"/>
              </a:spcBef>
              <a:buFontTx/>
              <a:buNone/>
            </a:pPr>
            <a:r>
              <a:rPr lang="ru-RU" altLang="ru-RU" sz="2200" smtClean="0">
                <a:solidFill>
                  <a:srgbClr val="660066"/>
                </a:solidFill>
              </a:rPr>
              <a:t>- Сейчас я чувствую себя намного лучше, чем могло бы быть, если бы я не занимался саморегуляцией.</a:t>
            </a:r>
          </a:p>
          <a:p>
            <a:pPr marL="273050" indent="-273050" algn="just" eaLnBrk="1" hangingPunct="1">
              <a:spcBef>
                <a:spcPct val="0"/>
              </a:spcBef>
              <a:buFontTx/>
              <a:buNone/>
            </a:pPr>
            <a:r>
              <a:rPr lang="ru-RU" altLang="ru-RU" sz="2200" smtClean="0">
                <a:solidFill>
                  <a:srgbClr val="660066"/>
                </a:solidFill>
              </a:rPr>
              <a:t>- Я умею полностью расслабиться, а потом быстро собраться.</a:t>
            </a:r>
          </a:p>
          <a:p>
            <a:pPr marL="273050" indent="-273050" algn="just" eaLnBrk="1" hangingPunct="1">
              <a:spcBef>
                <a:spcPct val="0"/>
              </a:spcBef>
              <a:buFontTx/>
              <a:buNone/>
            </a:pPr>
            <a:r>
              <a:rPr lang="ru-RU" altLang="ru-RU" sz="2200" smtClean="0">
                <a:solidFill>
                  <a:srgbClr val="660066"/>
                </a:solidFill>
              </a:rPr>
              <a:t>- Я умею управлять своими внутренними ощущениями.</a:t>
            </a:r>
          </a:p>
          <a:p>
            <a:pPr marL="273050" indent="-273050" algn="just" eaLnBrk="1" hangingPunct="1">
              <a:spcBef>
                <a:spcPct val="0"/>
              </a:spcBef>
              <a:buFontTx/>
              <a:buNone/>
            </a:pPr>
            <a:r>
              <a:rPr lang="ru-RU" altLang="ru-RU" sz="2200" smtClean="0">
                <a:solidFill>
                  <a:srgbClr val="660066"/>
                </a:solidFill>
              </a:rPr>
              <a:t>- Я справлюсь с напряжением в любой момент, когда пожелаю.</a:t>
            </a:r>
          </a:p>
          <a:p>
            <a:pPr marL="273050" indent="-273050" algn="just" eaLnBrk="1" hangingPunct="1">
              <a:spcBef>
                <a:spcPct val="0"/>
              </a:spcBef>
              <a:buFontTx/>
              <a:buNone/>
            </a:pPr>
            <a:r>
              <a:rPr lang="ru-RU" altLang="ru-RU" sz="2200" smtClean="0">
                <a:solidFill>
                  <a:srgbClr val="660066"/>
                </a:solidFill>
              </a:rPr>
              <a:t>- Что бы не случилось, я сделаю от меня все зависящее, чтобы достичь желаемого.   </a:t>
            </a:r>
          </a:p>
          <a:p>
            <a:pPr marL="273050" indent="-273050" algn="just" eaLnBrk="1" hangingPunct="1">
              <a:spcBef>
                <a:spcPct val="0"/>
              </a:spcBef>
              <a:buFontTx/>
              <a:buNone/>
            </a:pPr>
            <a:r>
              <a:rPr lang="ru-RU" altLang="ru-RU" sz="2200" b="1" smtClean="0">
                <a:solidFill>
                  <a:srgbClr val="660066"/>
                </a:solidFill>
              </a:rPr>
              <a:t>- </a:t>
            </a:r>
            <a:r>
              <a:rPr lang="ru-RU" altLang="ru-RU" sz="2200" smtClean="0">
                <a:solidFill>
                  <a:srgbClr val="660066"/>
                </a:solidFill>
              </a:rPr>
              <a:t>Я твердо уверен, что успешно справлюсь с предложенными заданиями</a:t>
            </a:r>
            <a:r>
              <a:rPr lang="en-US" altLang="ru-RU" sz="2200" smtClean="0">
                <a:solidFill>
                  <a:srgbClr val="660066"/>
                </a:solidFill>
              </a:rPr>
              <a:t>;</a:t>
            </a:r>
            <a:r>
              <a:rPr lang="ru-RU" altLang="ru-RU" sz="2200" smtClean="0">
                <a:solidFill>
                  <a:srgbClr val="660066"/>
                </a:solidFill>
              </a:rPr>
              <a:t> я спокоен и с легкостью смогу продемонстрировать свои знания и умения на практике.</a:t>
            </a:r>
          </a:p>
          <a:p>
            <a:pPr marL="273050" indent="-273050" eaLnBrk="1" hangingPunct="1">
              <a:buFont typeface="Wingdings" pitchFamily="2" charset="2"/>
              <a:buChar char=""/>
            </a:pPr>
            <a:endParaRPr lang="ru-RU" altLang="ru-RU" sz="1800" smtClean="0"/>
          </a:p>
          <a:p>
            <a:pPr marL="273050" indent="-273050" eaLnBrk="1" hangingPunct="1">
              <a:buFont typeface="Wingdings" pitchFamily="2" charset="2"/>
              <a:buChar char=""/>
            </a:pPr>
            <a:endParaRPr lang="ru-RU" altLang="ru-RU" sz="20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Содержимое 2"/>
          <p:cNvSpPr>
            <a:spLocks noGrp="1"/>
          </p:cNvSpPr>
          <p:nvPr>
            <p:ph idx="1"/>
          </p:nvPr>
        </p:nvSpPr>
        <p:spPr>
          <a:xfrm>
            <a:off x="571500" y="500063"/>
            <a:ext cx="8143875" cy="6143625"/>
          </a:xfrm>
        </p:spPr>
        <p:txBody>
          <a:bodyPr/>
          <a:lstStyle/>
          <a:p>
            <a:pPr eaLnBrk="1" hangingPunct="1">
              <a:spcBef>
                <a:spcPct val="0"/>
              </a:spcBef>
              <a:buFont typeface="Wingdings" pitchFamily="2" charset="2"/>
              <a:buNone/>
              <a:defRPr/>
            </a:pPr>
            <a:r>
              <a:rPr lang="ru-RU" sz="2000" dirty="0" smtClean="0">
                <a:solidFill>
                  <a:srgbClr val="660066"/>
                </a:solidFill>
              </a:rPr>
              <a:t>4. </a:t>
            </a:r>
            <a:r>
              <a:rPr lang="ru-RU" sz="2000" b="1" dirty="0" smtClean="0">
                <a:solidFill>
                  <a:srgbClr val="660066"/>
                </a:solidFill>
              </a:rPr>
              <a:t>Если  вы не можете справиться с каким-то заданием и чувствуете, что теряете самообладание, этот комплекс можно выполнить прямо на месте, за столом, практически незаметно для окружающих.</a:t>
            </a:r>
          </a:p>
          <a:p>
            <a:pPr marL="0" indent="0" eaLnBrk="1" hangingPunct="1">
              <a:spcBef>
                <a:spcPct val="0"/>
              </a:spcBef>
              <a:buClrTx/>
              <a:buFont typeface="+mj-lt"/>
              <a:buAutoNum type="arabicPeriod"/>
              <a:defRPr/>
            </a:pPr>
            <a:r>
              <a:rPr lang="ru-RU" sz="2000" dirty="0" smtClean="0">
                <a:solidFill>
                  <a:srgbClr val="660066"/>
                </a:solidFill>
              </a:rPr>
              <a:t>Так сильно, как можете, напрягите пальцы ног. Затем расслабьте их.</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ступни ног и лодыжки.</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икры.</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колени.</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бедра.</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ягодичные мышцы.</a:t>
            </a:r>
          </a:p>
          <a:p>
            <a:pPr marL="0" indent="0" eaLnBrk="1" hangingPunct="1">
              <a:spcBef>
                <a:spcPct val="0"/>
              </a:spcBef>
              <a:buClrTx/>
              <a:buFont typeface="+mj-lt"/>
              <a:buAutoNum type="arabicPeriod"/>
              <a:defRPr/>
            </a:pPr>
            <a:r>
              <a:rPr lang="ru-RU" sz="2000" dirty="0" smtClean="0">
                <a:solidFill>
                  <a:srgbClr val="660066"/>
                </a:solidFill>
              </a:rPr>
              <a:t>Напрягите и расслабьте живот.</a:t>
            </a:r>
          </a:p>
          <a:p>
            <a:pPr marL="0" indent="0" eaLnBrk="1" hangingPunct="1">
              <a:spcBef>
                <a:spcPct val="0"/>
              </a:spcBef>
              <a:buClrTx/>
              <a:buFont typeface="+mj-lt"/>
              <a:buAutoNum type="arabicPeriod"/>
              <a:defRPr/>
            </a:pPr>
            <a:r>
              <a:rPr lang="ru-RU" sz="2000" dirty="0" smtClean="0">
                <a:solidFill>
                  <a:srgbClr val="660066"/>
                </a:solidFill>
              </a:rPr>
              <a:t>Расслабьте спину и плечи.</a:t>
            </a:r>
          </a:p>
          <a:p>
            <a:pPr marL="0" indent="0" eaLnBrk="1" hangingPunct="1">
              <a:spcBef>
                <a:spcPct val="0"/>
              </a:spcBef>
              <a:buClrTx/>
              <a:buFont typeface="+mj-lt"/>
              <a:buAutoNum type="arabicPeriod"/>
              <a:defRPr/>
            </a:pPr>
            <a:r>
              <a:rPr lang="ru-RU" sz="2000" dirty="0" smtClean="0">
                <a:solidFill>
                  <a:srgbClr val="660066"/>
                </a:solidFill>
              </a:rPr>
              <a:t>Расслабьте кисти рук.</a:t>
            </a:r>
          </a:p>
          <a:p>
            <a:pPr marL="0" indent="0" eaLnBrk="1" hangingPunct="1">
              <a:spcBef>
                <a:spcPct val="0"/>
              </a:spcBef>
              <a:buClrTx/>
              <a:buFont typeface="+mj-lt"/>
              <a:buAutoNum type="arabicPeriod"/>
              <a:defRPr/>
            </a:pPr>
            <a:r>
              <a:rPr lang="ru-RU" sz="2000" dirty="0" smtClean="0">
                <a:solidFill>
                  <a:srgbClr val="660066"/>
                </a:solidFill>
              </a:rPr>
              <a:t>Расслабьте предплечья.</a:t>
            </a:r>
          </a:p>
          <a:p>
            <a:pPr marL="0" indent="0" eaLnBrk="1" hangingPunct="1">
              <a:spcBef>
                <a:spcPct val="0"/>
              </a:spcBef>
              <a:buClrTx/>
              <a:buFont typeface="+mj-lt"/>
              <a:buAutoNum type="arabicPeriod"/>
              <a:defRPr/>
            </a:pPr>
            <a:r>
              <a:rPr lang="ru-RU" sz="2000" dirty="0" smtClean="0">
                <a:solidFill>
                  <a:srgbClr val="660066"/>
                </a:solidFill>
              </a:rPr>
              <a:t>Расслабьте шею.</a:t>
            </a:r>
          </a:p>
          <a:p>
            <a:pPr marL="0" indent="0" eaLnBrk="1" hangingPunct="1">
              <a:spcBef>
                <a:spcPct val="0"/>
              </a:spcBef>
              <a:buClrTx/>
              <a:buFont typeface="+mj-lt"/>
              <a:buAutoNum type="arabicPeriod"/>
              <a:defRPr/>
            </a:pPr>
            <a:r>
              <a:rPr lang="ru-RU" sz="2000" dirty="0" smtClean="0">
                <a:solidFill>
                  <a:srgbClr val="660066"/>
                </a:solidFill>
              </a:rPr>
              <a:t>Расслабьте лицевые мышцы.</a:t>
            </a:r>
          </a:p>
          <a:p>
            <a:pPr marL="0" indent="0" eaLnBrk="1" hangingPunct="1">
              <a:spcBef>
                <a:spcPct val="0"/>
              </a:spcBef>
              <a:buClrTx/>
              <a:buFont typeface="+mj-lt"/>
              <a:buAutoNum type="arabicPeriod"/>
              <a:defRPr/>
            </a:pPr>
            <a:r>
              <a:rPr lang="ru-RU" sz="2000" dirty="0" smtClean="0">
                <a:solidFill>
                  <a:srgbClr val="660066"/>
                </a:solidFill>
              </a:rPr>
              <a:t>Посидите спокойно несколько минут, наслаждаясь полным покоем. Когда вам покажется, что вы медленно плывете, - вы полностью расслабились.</a:t>
            </a:r>
          </a:p>
          <a:p>
            <a:pPr eaLnBrk="1" hangingPunct="1">
              <a:spcBef>
                <a:spcPct val="0"/>
              </a:spcBef>
              <a:defRPr/>
            </a:pPr>
            <a:endParaRPr lang="ru-RU"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Содержимое 2"/>
          <p:cNvSpPr>
            <a:spLocks noGrp="1"/>
          </p:cNvSpPr>
          <p:nvPr>
            <p:ph idx="1"/>
          </p:nvPr>
        </p:nvSpPr>
        <p:spPr>
          <a:xfrm>
            <a:off x="457200" y="836613"/>
            <a:ext cx="8229600" cy="5030787"/>
          </a:xfrm>
        </p:spPr>
        <p:txBody>
          <a:bodyPr/>
          <a:lstStyle/>
          <a:p>
            <a:pPr algn="ctr">
              <a:buFont typeface="Wingdings" pitchFamily="2" charset="2"/>
              <a:buNone/>
              <a:defRPr/>
            </a:pPr>
            <a:endParaRPr lang="ru-RU" sz="3600" dirty="0" smtClean="0"/>
          </a:p>
          <a:p>
            <a:pPr algn="ctr">
              <a:buFont typeface="Wingdings" pitchFamily="2" charset="2"/>
              <a:buNone/>
              <a:defRPr/>
            </a:pPr>
            <a:endParaRPr lang="ru-RU" sz="3600" dirty="0" smtClean="0"/>
          </a:p>
          <a:p>
            <a:pPr algn="ctr">
              <a:buFont typeface="Wingdings" pitchFamily="2" charset="2"/>
              <a:buNone/>
              <a:defRPr/>
            </a:pPr>
            <a:r>
              <a:rPr lang="ru-RU" sz="4000" dirty="0" smtClean="0">
                <a:solidFill>
                  <a:srgbClr val="FF0000"/>
                </a:solidFill>
                <a:effectLst>
                  <a:outerShdw blurRad="38100" dist="38100" dir="2700000" algn="tl">
                    <a:srgbClr val="000000">
                      <a:alpha val="43137"/>
                    </a:srgbClr>
                  </a:outerShdw>
                </a:effectLst>
              </a:rPr>
              <a:t>Общие принципы деятельности на экзамене</a:t>
            </a:r>
          </a:p>
          <a:p>
            <a:pPr algn="ctr">
              <a:buFont typeface="Wingdings" pitchFamily="2" charset="2"/>
              <a:buNone/>
              <a:defRPr/>
            </a:pPr>
            <a:r>
              <a:rPr lang="ru-RU" sz="4000" dirty="0" smtClean="0">
                <a:solidFill>
                  <a:srgbClr val="FF0000"/>
                </a:solidFill>
                <a:effectLst>
                  <a:outerShdw blurRad="38100" dist="38100" dir="2700000" algn="tl">
                    <a:srgbClr val="000000">
                      <a:alpha val="43137"/>
                    </a:srgbClr>
                  </a:outerShdw>
                </a:effectLst>
              </a:rPr>
              <a:t>(1-11)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428625" y="1285875"/>
            <a:ext cx="8143875" cy="3857625"/>
          </a:xfrm>
        </p:spPr>
        <p:txBody>
          <a:bodyPr/>
          <a:lstStyle/>
          <a:p>
            <a:pPr marL="0" algn="just" eaLnBrk="1" hangingPunct="1">
              <a:spcBef>
                <a:spcPct val="0"/>
              </a:spcBef>
              <a:buFont typeface="Wingdings" pitchFamily="2" charset="2"/>
              <a:buNone/>
            </a:pPr>
            <a:r>
              <a:rPr lang="ru-RU" altLang="ru-RU" sz="2800" b="1" i="1" smtClean="0">
                <a:solidFill>
                  <a:srgbClr val="660066"/>
                </a:solidFill>
              </a:rPr>
              <a:t>1.Будь внимателен! </a:t>
            </a:r>
            <a:r>
              <a:rPr lang="ru-RU" altLang="ru-RU" sz="2800" smtClean="0">
                <a:solidFill>
                  <a:srgbClr val="660066"/>
                </a:solidFill>
              </a:rPr>
              <a:t>В начале экзамена тебе сообщат необходимую информацию (как заполнять бланки, какими буквами писать и т.п.). </a:t>
            </a:r>
          </a:p>
          <a:p>
            <a:pPr marL="0" algn="just" eaLnBrk="1" hangingPunct="1">
              <a:spcBef>
                <a:spcPct val="0"/>
              </a:spcBef>
              <a:buFont typeface="Wingdings" pitchFamily="2" charset="2"/>
              <a:buNone/>
            </a:pPr>
            <a:endParaRPr lang="ru-RU" altLang="ru-RU" sz="2800" smtClean="0">
              <a:solidFill>
                <a:srgbClr val="660066"/>
              </a:solidFill>
            </a:endParaRPr>
          </a:p>
          <a:p>
            <a:pPr marL="0" algn="just" eaLnBrk="1" hangingPunct="1">
              <a:spcBef>
                <a:spcPct val="0"/>
              </a:spcBef>
              <a:buFont typeface="Wingdings" pitchFamily="2" charset="2"/>
              <a:buNone/>
            </a:pPr>
            <a:endParaRPr lang="ru-RU" altLang="ru-RU" sz="2800" smtClean="0">
              <a:solidFill>
                <a:srgbClr val="660066"/>
              </a:solidFill>
            </a:endParaRPr>
          </a:p>
          <a:p>
            <a:pPr marL="0" algn="just" eaLnBrk="1" hangingPunct="1">
              <a:spcBef>
                <a:spcPct val="0"/>
              </a:spcBef>
              <a:buFont typeface="Wingdings" pitchFamily="2" charset="2"/>
              <a:buNone/>
            </a:pPr>
            <a:r>
              <a:rPr lang="ru-RU" altLang="ru-RU" sz="2800" b="1" i="1" smtClean="0">
                <a:solidFill>
                  <a:srgbClr val="660066"/>
                </a:solidFill>
              </a:rPr>
              <a:t>2.Соблюдай требования организатора проведения экзамена в аудитории!</a:t>
            </a:r>
            <a:endParaRPr lang="ru-RU" altLang="ru-RU" sz="2800" smtClean="0">
              <a:solidFill>
                <a:srgbClr val="660066"/>
              </a:solidFill>
            </a:endParaRPr>
          </a:p>
          <a:p>
            <a:pPr marL="0" algn="just" eaLnBrk="1" hangingPunct="1">
              <a:spcBef>
                <a:spcPct val="0"/>
              </a:spcBef>
              <a:buFont typeface="Wingdings" pitchFamily="2" charset="2"/>
              <a:buNone/>
            </a:pPr>
            <a:endParaRPr lang="ru-RU" altLang="ru-RU" sz="2800" smtClean="0">
              <a:solidFill>
                <a:srgbClr val="660066"/>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fade">
                                      <p:cBhvr>
                                        <p:cTn id="7" dur="2000"/>
                                        <p:tgtEl>
                                          <p:spTgt spid="7171">
                                            <p:txEl>
                                              <p:pRg st="0" end="0"/>
                                            </p:txEl>
                                          </p:spTgt>
                                        </p:tgtEl>
                                      </p:cBhvr>
                                    </p:animEffect>
                                    <p:anim calcmode="lin" valueType="num">
                                      <p:cBhvr>
                                        <p:cTn id="8" dur="20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9" dur="2000" fill="hold"/>
                                        <p:tgtEl>
                                          <p:spTgt spid="7171">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2000"/>
                            </p:stCondLst>
                            <p:childTnLst>
                              <p:par>
                                <p:cTn id="11" presetID="42" presetClass="entr" presetSubtype="0" fill="hold" nodeType="afterEffect">
                                  <p:stCondLst>
                                    <p:cond delay="0"/>
                                  </p:stCondLst>
                                  <p:childTnLst>
                                    <p:set>
                                      <p:cBhvr>
                                        <p:cTn id="12" dur="1" fill="hold">
                                          <p:stCondLst>
                                            <p:cond delay="0"/>
                                          </p:stCondLst>
                                        </p:cTn>
                                        <p:tgtEl>
                                          <p:spTgt spid="7171">
                                            <p:txEl>
                                              <p:pRg st="3" end="3"/>
                                            </p:txEl>
                                          </p:spTgt>
                                        </p:tgtEl>
                                        <p:attrNameLst>
                                          <p:attrName>style.visibility</p:attrName>
                                        </p:attrNameLst>
                                      </p:cBhvr>
                                      <p:to>
                                        <p:strVal val="visible"/>
                                      </p:to>
                                    </p:set>
                                    <p:animEffect transition="in" filter="fade">
                                      <p:cBhvr>
                                        <p:cTn id="13" dur="2000"/>
                                        <p:tgtEl>
                                          <p:spTgt spid="7171">
                                            <p:txEl>
                                              <p:pRg st="3" end="3"/>
                                            </p:txEl>
                                          </p:spTgt>
                                        </p:tgtEl>
                                      </p:cBhvr>
                                    </p:animEffect>
                                    <p:anim calcmode="lin" valueType="num">
                                      <p:cBhvr>
                                        <p:cTn id="14" dur="20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15" dur="2000" fill="hold"/>
                                        <p:tgtEl>
                                          <p:spTgt spid="71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Пиксел">
  <a:themeElements>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fontScheme name="Пиксел">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ru-RU" sz="1800" b="1"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2127</TotalTime>
  <Words>1611</Words>
  <Application>Microsoft Office PowerPoint</Application>
  <PresentationFormat>Экран (4:3)</PresentationFormat>
  <Paragraphs>72</Paragraphs>
  <Slides>20</Slides>
  <Notes>10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20</vt:i4>
      </vt:variant>
    </vt:vector>
  </HeadingPairs>
  <TitlesOfParts>
    <vt:vector size="27" baseType="lpstr">
      <vt:lpstr>Comic Sans MS</vt:lpstr>
      <vt:lpstr>Arial</vt:lpstr>
      <vt:lpstr>Wingdings</vt:lpstr>
      <vt:lpstr>Arial Black</vt:lpstr>
      <vt:lpstr>Times New Roman</vt:lpstr>
      <vt:lpstr>Symbol</vt:lpstr>
      <vt:lpstr>Пиксел</vt:lpstr>
      <vt:lpstr>Психологическая подготовка обучающихся к ГИА Стратегия деятельности обучающихся на экзамене III часть</vt:lpstr>
      <vt:lpstr>Стратегия деятельности на экзамене</vt:lpstr>
      <vt:lpstr>Кратковременные эффективные средства борьбы со стрессом (1-4)</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Если хотите иметь успех, Вы должны выглядеть так, как будто Вы его имеете.  Т. Мор.   В своем воображение стремитесь ярко и четко представить картину успешной сдачи экзамена. </vt:lpstr>
      <vt:lpstr>Слайд 20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Психологическая подготовка учащихся к экзаменам (ЭГЭ)</dc:title>
  <dc:creator>Александра Веснина</dc:creator>
  <cp:lastModifiedBy>Школа-7</cp:lastModifiedBy>
  <cp:revision>481</cp:revision>
  <dcterms:created xsi:type="dcterms:W3CDTF">2006-05-14T05:58:35Z</dcterms:created>
  <dcterms:modified xsi:type="dcterms:W3CDTF">2016-04-27T17:16:27Z</dcterms:modified>
</cp:coreProperties>
</file>