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3" r:id="rId11"/>
    <p:sldId id="266" r:id="rId12"/>
    <p:sldId id="268" r:id="rId13"/>
    <p:sldId id="265" r:id="rId14"/>
    <p:sldId id="269" r:id="rId15"/>
    <p:sldId id="270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66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12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75AE7-FE2D-4FFB-8727-E418A7A30A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88383-2521-4926-B09E-B52377DDF2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492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8383-2521-4926-B09E-B52377DDF293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745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F88383-2521-4926-B09E-B52377DDF29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31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22" y="2348880"/>
            <a:ext cx="9108504" cy="17526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endParaRPr lang="ru-RU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«Аморфные тела в природе, технике, быту»</a:t>
            </a:r>
            <a:endParaRPr lang="ru-RU" sz="3200" b="1" dirty="0">
              <a:solidFill>
                <a:srgbClr val="3399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79878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3164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Аморфные вещества в природе, технике, быту</a:t>
            </a:r>
            <a:br>
              <a:rPr lang="ru-RU" sz="44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55172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морфные </a:t>
            </a: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довольно распространены в природе, они служат отличными источниками полезных веществ и помогают 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 </a:t>
            </a: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многими недугами 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0472" y="2564904"/>
            <a:ext cx="451780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355976" y="2564904"/>
            <a:ext cx="4788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Березовый 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деготь </a:t>
            </a: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оказывать на человеческий организм огромное количество положительных воздействий. На сегодняшний день деготь используется как средство, способное оказывать противовоспалительный, регенерирующий, противозудный и рассасывающий эффект. Чаще всего он используется для наружного применения. С его помощью можно прекрасно очистить кожные покровы и снять с них воспаление. </a:t>
            </a:r>
            <a:endParaRPr lang="ru-RU" b="1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5755788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Очень часто деготь используют в косметологии при изготовлении мыла, эфирных масел и дегтярной воды. </a:t>
            </a:r>
          </a:p>
        </p:txBody>
      </p:sp>
    </p:spTree>
    <p:extLst>
      <p:ext uri="{BB962C8B-B14F-4D97-AF65-F5344CB8AC3E}">
        <p14:creationId xmlns:p14="http://schemas.microsoft.com/office/powerpoint/2010/main" xmlns="" val="3578597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АМОРФНЫЕ ВЕЩЕСТВА</a:t>
            </a:r>
            <a:endParaRPr lang="ru-RU" sz="44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87386"/>
            <a:ext cx="2376264" cy="228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9431" y="1431950"/>
            <a:ext cx="2267743" cy="2475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952" y="4035403"/>
            <a:ext cx="2592288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8172" y="4070799"/>
            <a:ext cx="2267743" cy="2111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5298974" y="6146859"/>
            <a:ext cx="2404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Янтарь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632676"/>
            <a:ext cx="2047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Канифоль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01194" y="3676610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Смола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511660" y="6240267"/>
            <a:ext cx="17864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Мёд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550" y="1578885"/>
            <a:ext cx="2181622" cy="21816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441948" y="3475166"/>
            <a:ext cx="20162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Воск</a:t>
            </a:r>
          </a:p>
        </p:txBody>
      </p:sp>
    </p:spTree>
    <p:extLst>
      <p:ext uri="{BB962C8B-B14F-4D97-AF65-F5344CB8AC3E}">
        <p14:creationId xmlns:p14="http://schemas.microsoft.com/office/powerpoint/2010/main" xmlns="" val="25894729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80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АМОРФНЫЕ ВЕЩЕСТВА В БЫТУ</a:t>
            </a:r>
            <a:endParaRPr lang="ru-RU" sz="44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340768"/>
            <a:ext cx="2232248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83768" y="1988840"/>
            <a:ext cx="666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клеивает </a:t>
            </a:r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дерево, картон, стекло, кожу, ткань. </a:t>
            </a:r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Схватывает" клей за 20 мин. а полностью высыхает за 24 </a:t>
            </a:r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часа.</a:t>
            </a:r>
            <a:endParaRPr lang="ru-RU" sz="20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3789040"/>
            <a:ext cx="2304256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483768" y="4293096"/>
            <a:ext cx="6660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Полиэтилен применяется </a:t>
            </a:r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упаковке замороженных продуктов, а в сельском хозяйстве полиэтиленовые листы заменяют стекла в парниках и теплицах.</a:t>
            </a:r>
          </a:p>
        </p:txBody>
      </p:sp>
    </p:spTree>
    <p:extLst>
      <p:ext uri="{BB962C8B-B14F-4D97-AF65-F5344CB8AC3E}">
        <p14:creationId xmlns:p14="http://schemas.microsoft.com/office/powerpoint/2010/main" xmlns="" val="21728255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АМОРФНЫХ ТЕЛ В ДОМАШНИХ УСЛОВИЯХ</a:t>
            </a:r>
            <a:r>
              <a:rPr lang="ru-RU" sz="44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628800"/>
            <a:ext cx="8784976" cy="10081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уже знаем, что аморфные тела постепенно превращаются в жидкость. Убедиться в этом можно проделав следующий опыт: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3" y="2564904"/>
            <a:ext cx="416882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276324" y="298562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опустить кусок смолы в воронку и оставить при комнатной </a:t>
            </a:r>
            <a:r>
              <a:rPr lang="ru-RU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температуре. Через некоторое время можно заметить, что смола начала плавиться и принимать форму воронки, и даже вытекать из неё в форме «струи».</a:t>
            </a:r>
            <a:endParaRPr lang="ru-RU" sz="24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164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5159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АМОРФНЫХ ТЕЛ В ДОМАШНИХ УСЛОВИЯХ</a:t>
            </a:r>
            <a:br>
              <a:rPr lang="ru-RU" sz="44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56" y="1988840"/>
            <a:ext cx="4392488" cy="3903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427984" y="240732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Мёд засахарился </a:t>
            </a:r>
            <a:r>
              <a:rPr lang="ru-RU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этот процесс знаком каждому из нас. Это происходит по очень простой причине: аморфное тело – мёд, со временем самопроизвольно переходит в кристаллическое тело. Зачерпнув мёд ложкой мы увидим сами кристаллики. </a:t>
            </a:r>
          </a:p>
        </p:txBody>
      </p:sp>
    </p:spTree>
    <p:extLst>
      <p:ext uri="{BB962C8B-B14F-4D97-AF65-F5344CB8AC3E}">
        <p14:creationId xmlns:p14="http://schemas.microsoft.com/office/powerpoint/2010/main" xmlns="" val="13018731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997" y="21704"/>
            <a:ext cx="9172997" cy="7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4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268760"/>
            <a:ext cx="3264000" cy="24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4093" y="4041364"/>
            <a:ext cx="3409184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1163638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Аморфные тела – это твёрдые тела, где сохраняется исключительно ближний порядок в местоположении атомов (кремнезём, смола, стекло, канифоль, сахарный леденец). </a:t>
            </a:r>
          </a:p>
          <a:p>
            <a:pPr algn="ctr"/>
            <a:endParaRPr lang="ru-RU" sz="2000" b="1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Аморфные </a:t>
            </a:r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тела мы видим каждый день и очень часто </a:t>
            </a:r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используем. </a:t>
            </a:r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служат нам отличными помощниками при ремонте и повышении иммунитета. Без этого материала сложно представить любую отрасль народного хозяйства.</a:t>
            </a:r>
          </a:p>
          <a:p>
            <a:pPr algn="ctr"/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b="1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Аморфные вещества удивительны</a:t>
            </a:r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потому как их польза и свойства не изведаны полностью до сих пор…</a:t>
            </a:r>
          </a:p>
        </p:txBody>
      </p:sp>
    </p:spTree>
    <p:extLst>
      <p:ext uri="{BB962C8B-B14F-4D97-AF65-F5344CB8AC3E}">
        <p14:creationId xmlns:p14="http://schemas.microsoft.com/office/powerpoint/2010/main" xmlns="" val="6105701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439" y="273249"/>
            <a:ext cx="2853681" cy="212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2924944"/>
            <a:ext cx="8748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ВАС ЗА </a:t>
            </a:r>
            <a:r>
              <a:rPr lang="ru-RU" sz="36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ВНИМАНИЕ!!!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936" y="3571275"/>
            <a:ext cx="2908040" cy="255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936" y="260648"/>
            <a:ext cx="2740509" cy="2108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5839" y="961197"/>
            <a:ext cx="2915816" cy="1963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59" y="3669826"/>
            <a:ext cx="3067161" cy="2342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021" y="4007926"/>
            <a:ext cx="2346018" cy="285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76538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340768"/>
            <a:ext cx="4032448" cy="4542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55576" y="33265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84784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мы встречаемся с этими удивительными веществами и, порой, даже не знаем, какими свойствами они обладают. Актуальность заключена в постоянном улучшении свойств аморфных тел и изучении новых сфер применения</a:t>
            </a:r>
            <a:r>
              <a:rPr lang="ru-RU" sz="20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729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88640"/>
            <a:ext cx="6156176" cy="1143000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40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0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Показать </a:t>
            </a:r>
            <a:r>
              <a:rPr lang="ru-RU" sz="20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в строении и свойствах кристаллических и аморфных тел.</a:t>
            </a:r>
            <a:br>
              <a:rPr lang="ru-RU" sz="20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Изучить </a:t>
            </a:r>
            <a:r>
              <a:rPr lang="ru-RU" sz="20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свойства и разнообразие аморфных тел.</a:t>
            </a:r>
            <a:br>
              <a:rPr lang="ru-RU" sz="20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Узнать </a:t>
            </a:r>
            <a:r>
              <a:rPr lang="ru-RU" sz="20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пользу аморфных веществ.</a:t>
            </a:r>
            <a:br>
              <a:rPr lang="ru-RU" sz="20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Раскрыть </a:t>
            </a:r>
            <a:r>
              <a:rPr lang="ru-RU" sz="20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области применения аморфных </a:t>
            </a:r>
            <a:r>
              <a:rPr lang="ru-RU" sz="20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sz="4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120674" y="2466761"/>
            <a:ext cx="572752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Цель:</a:t>
            </a:r>
            <a:r>
              <a:rPr lang="ru-RU" sz="4000" b="1" dirty="0" smtClean="0">
                <a:solidFill>
                  <a:srgbClr val="33993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339933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</a:t>
            </a:r>
            <a:r>
              <a:rPr lang="ru-RU" sz="2400" b="1" dirty="0" smtClean="0">
                <a:solidFill>
                  <a:srgbClr val="339933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одробно </a:t>
            </a:r>
            <a:r>
              <a:rPr lang="ru-RU" sz="2400" b="1" dirty="0">
                <a:solidFill>
                  <a:srgbClr val="339933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изучить свойства аморфных тел, узнать о различиях между кристаллическими и аморфными телами, раскрыть основные области применения аморфных тел.</a:t>
            </a:r>
            <a:r>
              <a:rPr lang="ru-RU" sz="4400" b="1" dirty="0">
                <a:solidFill>
                  <a:srgbClr val="339933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rgbClr val="339933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4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3E3D2D">
                        <a:alpha val="65000"/>
                      </a:srgbClr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2851" y="4216498"/>
            <a:ext cx="4111149" cy="256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09380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124744"/>
            <a:ext cx="33123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7504" y="332656"/>
            <a:ext cx="8928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ОТКРЫТИЯ АМОРФНЫХ ВЕЩЕСТВ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1700808"/>
            <a:ext cx="46805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Эрик Дежьюли </a:t>
            </a:r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первым разработал </a:t>
            </a:r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статистическую теорию поля, которая описывает поведение аморфных твердых тел с произвольной внутренней структурой в двух и трех измерениях. Прогнозы этой теории хорошо согласуются с результатами экспериментов и численных расчетов, а также позволяют объяснить упругие свойства аморфных тел, которые отсутствуют на малых масштабах, но проявляются на макроскопическом уровне.</a:t>
            </a:r>
          </a:p>
        </p:txBody>
      </p:sp>
    </p:spTree>
    <p:extLst>
      <p:ext uri="{BB962C8B-B14F-4D97-AF65-F5344CB8AC3E}">
        <p14:creationId xmlns:p14="http://schemas.microsoft.com/office/powerpoint/2010/main" xmlns="" val="2178959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35896" y="332656"/>
            <a:ext cx="5292080" cy="623731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АМОРФНЫХ ТЕЛ </a:t>
            </a: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Аморфные тела обладают такими свойствами как текучесть, упругость и изотропность по всем направлениям. Не имеют определённой температуры плавления. </a:t>
            </a:r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Вещество в аморфном состоянии обладает большей внутренней </a:t>
            </a:r>
            <a:r>
              <a:rPr lang="ru-RU" sz="28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энергией.</a:t>
            </a:r>
            <a:endParaRPr lang="ru-RU" sz="28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140968"/>
            <a:ext cx="3614837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808" y="476672"/>
            <a:ext cx="2623785" cy="3246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414557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56984" cy="134076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Различие между кристаллическими веществами и аморфными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750" y="1556792"/>
            <a:ext cx="903649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Главным отличием кристаллических веществ от аморфных является то, что молекулы </a:t>
            </a: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атомы кристаллов расположены в определенной, повторяющейся последовательности на больших расстояниях, сохраняя так называемый </a:t>
            </a:r>
            <a:r>
              <a:rPr lang="ru-RU" b="1" u="sng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дальний </a:t>
            </a:r>
            <a:r>
              <a:rPr lang="ru-RU" b="1" u="sng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порядок, 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атомы </a:t>
            </a: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молекулы в аморфных телах размещены неупорядоченно, для них характерен </a:t>
            </a:r>
            <a:r>
              <a:rPr lang="ru-RU" b="1" u="sng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ближний порядок </a:t>
            </a:r>
            <a:r>
              <a:rPr lang="ru-RU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строением аналогичным жидкому состоянию вещества</a:t>
            </a:r>
            <a:r>
              <a:rPr lang="ru-RU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4440" y="4293096"/>
            <a:ext cx="4415117" cy="247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32282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874475"/>
            <a:ext cx="416397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874475"/>
            <a:ext cx="3969519" cy="2904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716016" y="4725144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кристаллического тела</a:t>
            </a:r>
          </a:p>
        </p:txBody>
      </p:sp>
      <p:sp>
        <p:nvSpPr>
          <p:cNvPr id="9" name="Стрелка вниз 8"/>
          <p:cNvSpPr/>
          <p:nvPr/>
        </p:nvSpPr>
        <p:spPr>
          <a:xfrm rot="10800000">
            <a:off x="6696235" y="3964285"/>
            <a:ext cx="504056" cy="760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86433" y="4725144"/>
            <a:ext cx="38285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аморфного тела</a:t>
            </a: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1835696" y="3964285"/>
            <a:ext cx="576064" cy="760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3707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-99392"/>
            <a:ext cx="9036496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Аморфные </a:t>
            </a:r>
            <a:r>
              <a:rPr lang="ru-RU" sz="4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в природе, технике, </a:t>
            </a:r>
            <a:r>
              <a:rPr lang="ru-RU" sz="4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быту</a:t>
            </a:r>
          </a:p>
          <a:p>
            <a:pPr marL="45720" indent="0" algn="ctr">
              <a:buNone/>
            </a:pPr>
            <a:endParaRPr lang="ru-RU" sz="32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668" y="1556792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Аморфные вещества применяются в нашей жизни достаточно часто и прежде всего, они применяются в таких областях как быт, </a:t>
            </a:r>
            <a:r>
              <a:rPr lang="ru-RU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и </a:t>
            </a:r>
            <a:r>
              <a:rPr lang="ru-RU" sz="24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строительство. </a:t>
            </a:r>
            <a:r>
              <a:rPr lang="ru-RU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Самым распространённым из таких веществ является стекло.</a:t>
            </a:r>
            <a:endParaRPr lang="ru-RU" sz="24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968749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45954" y="3356992"/>
            <a:ext cx="55744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</a:t>
            </a:r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 в строительной сфере, в оптической промышленности, медицине, машиностроении, приборостроении, интерьере, современной архитектуре, электротехнике и в быту</a:t>
            </a:r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2000" b="1" dirty="0" smtClean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Также </a:t>
            </a:r>
            <a:r>
              <a:rPr lang="ru-RU" sz="20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стекла стало возможным создание сверхтонких оптических приборов различного </a:t>
            </a:r>
            <a:r>
              <a:rPr lang="ru-RU" sz="20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(очки, микроскопы)</a:t>
            </a:r>
            <a:r>
              <a:rPr lang="ru-RU" sz="2000" dirty="0" smtClean="0">
                <a:solidFill>
                  <a:srgbClr val="339933"/>
                </a:solidFill>
              </a:rPr>
              <a:t>.</a:t>
            </a:r>
            <a:endParaRPr lang="ru-RU" sz="2000" b="1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185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СТРОИТЕЛЬНЫЕ АМОРФНЫЕ ВЕЩЕСТВА</a:t>
            </a:r>
            <a:endParaRPr lang="ru-RU" sz="4400" dirty="0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603433"/>
            <a:ext cx="2808312" cy="242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9260" y="1550043"/>
            <a:ext cx="2698392" cy="2448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0180" y="3886175"/>
            <a:ext cx="3026228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76473" y="5877272"/>
            <a:ext cx="2759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Эпоксидная смола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60232" y="3998834"/>
            <a:ext cx="12956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4060389"/>
            <a:ext cx="2088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Пластмасса</a:t>
            </a:r>
          </a:p>
        </p:txBody>
      </p:sp>
    </p:spTree>
    <p:extLst>
      <p:ext uri="{BB962C8B-B14F-4D97-AF65-F5344CB8AC3E}">
        <p14:creationId xmlns:p14="http://schemas.microsoft.com/office/powerpoint/2010/main" xmlns="" val="23767281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213</TotalTime>
  <Words>674</Words>
  <Application>Microsoft Office PowerPoint</Application>
  <PresentationFormat>Экран (4:3)</PresentationFormat>
  <Paragraphs>50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Слайд 1</vt:lpstr>
      <vt:lpstr>Слайд 2</vt:lpstr>
      <vt:lpstr>ЗАДАЧИ:  1) Показать различие в строении и свойствах кристаллических и аморфных тел. 2) Изучить общие свойства и разнообразие аморфных тел. 3) Узнать пользу аморфных веществ. 4) Раскрыть основные области применения аморфных тел     </vt:lpstr>
      <vt:lpstr>Слайд 4</vt:lpstr>
      <vt:lpstr>Слайд 5</vt:lpstr>
      <vt:lpstr>Различие между кристаллическими веществами и аморфными</vt:lpstr>
      <vt:lpstr>Слайд 7</vt:lpstr>
      <vt:lpstr>Слайд 8</vt:lpstr>
      <vt:lpstr>СТРОИТЕЛЬНЫЕ АМОРФНЫЕ ВЕЩЕСТВА</vt:lpstr>
      <vt:lpstr>Аморфные вещества в природе, технике, быту </vt:lpstr>
      <vt:lpstr>ПРИРОДНЫЕ АМОРФНЫЕ ВЕЩЕСТВА</vt:lpstr>
      <vt:lpstr>АМОРФНЫЕ ВЕЩЕСТВА В БЫТУ</vt:lpstr>
      <vt:lpstr>ИССЛЕДОВАНИЕ АМОРФНЫХ ТЕЛ В ДОМАШНИХ УСЛОВИЯХ </vt:lpstr>
      <vt:lpstr>ИССЛЕДОВАНИЕ АМОРФНЫХ ТЕЛ В ДОМАШНИХ УСЛОВИЯХ  </vt:lpstr>
      <vt:lpstr>ЗАКЛЮЧЕНИЕ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профессиональное образовательное учреждение «Кропоткинский медицинский колледж» Министерства здравоохранения Краснодарского края</dc:title>
  <dc:creator>PK</dc:creator>
  <cp:lastModifiedBy>1</cp:lastModifiedBy>
  <cp:revision>27</cp:revision>
  <dcterms:created xsi:type="dcterms:W3CDTF">2020-04-24T13:23:24Z</dcterms:created>
  <dcterms:modified xsi:type="dcterms:W3CDTF">2021-02-02T14:15:21Z</dcterms:modified>
</cp:coreProperties>
</file>