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84" r:id="rId5"/>
    <p:sldId id="285" r:id="rId6"/>
    <p:sldId id="286" r:id="rId7"/>
    <p:sldId id="271" r:id="rId8"/>
    <p:sldId id="260" r:id="rId9"/>
    <p:sldId id="261" r:id="rId10"/>
    <p:sldId id="263" r:id="rId11"/>
    <p:sldId id="264" r:id="rId12"/>
    <p:sldId id="265" r:id="rId13"/>
    <p:sldId id="266" r:id="rId14"/>
    <p:sldId id="262" r:id="rId15"/>
    <p:sldId id="267" r:id="rId16"/>
    <p:sldId id="268" r:id="rId17"/>
    <p:sldId id="269" r:id="rId18"/>
    <p:sldId id="272" r:id="rId19"/>
    <p:sldId id="270" r:id="rId20"/>
    <p:sldId id="259" r:id="rId21"/>
    <p:sldId id="273" r:id="rId22"/>
    <p:sldId id="28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F9AB-14B4-400A-ACE6-E7270F5059B7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F26F-5CCE-4FB5-8BD9-065D03821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028E-597D-41C2-A137-DA25A5D89BA8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F001-56D2-40C0-9210-15969FC96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8779-6036-47B4-ADA7-6A8628D34B91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A0FA-78E3-41A0-B724-D7F930553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5F59-DF2C-4C00-961F-F034D1D7907E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A7B1E-5F32-4961-9767-D7E537494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F5DB-70B3-4452-8EED-1A902532B30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E00A-7B65-43D4-8565-15AB9E4B1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F6DE-A9AF-4FE7-8A38-8CEC43B3281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4F3F-76F5-4F6A-A839-8F844F2E5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8969-EB5F-4D78-B851-AA82F807946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1FD2-5427-4AAE-B267-08488650E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E2EE-DAAB-4854-9B08-7ED6CAC0793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5ECD-E43F-4185-B684-7F367D3A0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9637-B528-47D6-A8DE-7447E3839D40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2B18-C13A-4672-B24A-6E53F2DCC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85AD-8F8C-4EDE-B31B-34F6C94E3302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01FC-7743-4929-A054-7C9632279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6D9B-0246-45CA-B89D-2118F120742D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DA65-C30B-4B3D-9110-747E4634F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1B745-49D8-43F6-A1E8-67FE45971365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1FC7EF-0239-43F2-ACCC-9704E69B2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effectLst/>
              </a:rPr>
              <a:t>"Экзамены. Умей владеть собой"</a:t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“Способы снятия нервно-психического напряжения”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скомкать, порвать и выбросить газету, закрасить разворот газеты;</a:t>
            </a:r>
          </a:p>
          <a:p>
            <a:pPr eaLnBrk="1" hangingPunct="1"/>
            <a:endParaRPr lang="ru-RU" sz="3200" smtClean="0"/>
          </a:p>
        </p:txBody>
      </p:sp>
      <p:pic>
        <p:nvPicPr>
          <p:cNvPr id="4" name="Рисунок 3" descr="http://biznes-est.ru/wp-content/uploads/2013/08/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997200"/>
            <a:ext cx="4572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Способы снятия нервно-психического напряжения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200" smtClean="0"/>
              <a:t>стирка белья, мытье посуды;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http://im5-tub-ru.yandex.net/i?id=144380708-2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42900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Способы снятия нервно-психического напряжения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потанцевать под музыку;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http://www.poetryclub.com.ua/upload/poem_all/00196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092450"/>
            <a:ext cx="43148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u="sng" dirty="0">
                <a:effectLst/>
              </a:rPr>
              <a:t>Способы снятия нервно-психического напряжения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смотреть на горящую свечу;</a:t>
            </a:r>
          </a:p>
          <a:p>
            <a:pPr eaLnBrk="1" hangingPunct="1"/>
            <a:endParaRPr lang="ru-RU" sz="3200" smtClean="0"/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http://artdeco2011.ru/wp-content/uploads/2012/08/1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492375"/>
            <a:ext cx="442753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Способы снятия нервно-психического </a:t>
            </a:r>
            <a:r>
              <a:rPr lang="ru-RU" u="sng" dirty="0" smtClean="0">
                <a:effectLst/>
              </a:rPr>
              <a:t>напряжения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контрастный душ;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http://amorami.com.ua/image.php?type=host&amp;img=upload/normal/10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924175"/>
            <a:ext cx="324008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Способы снятия нервно-психического напряжения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вдохнуть глубоко 10 </a:t>
            </a:r>
            <a:r>
              <a:rPr lang="ru-RU" dirty="0" smtClean="0"/>
              <a:t>раз;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 сядьте удобно</a:t>
            </a:r>
          </a:p>
          <a:p>
            <a:pPr marL="548640" indent="-41148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1 фаза (4—6 сек.): глубокий вдох через нос;</a:t>
            </a:r>
          </a:p>
          <a:p>
            <a:pPr marL="548640" indent="-41148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2 фаза (2—3 сек.): задержка дыхания;</a:t>
            </a:r>
          </a:p>
          <a:p>
            <a:pPr marL="548640" indent="-41148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3 фаза (4—6 сек.): медленный, плавный выдох через нос;</a:t>
            </a:r>
          </a:p>
          <a:p>
            <a:pPr marL="548640" indent="-41148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4 фаза (2—3 сек.): задержка дыхания и т. д.;</a:t>
            </a:r>
          </a:p>
          <a:p>
            <a:pPr marL="548640" indent="-411480" eaLnBrk="1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Упражнения выполняются 2—3 минуты.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4" name="Рисунок 3" descr="http://im7-tub-ru.yandex.net/i?id=38834919-5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5157788"/>
            <a:ext cx="21320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Способы снятия нервно-психического напряжения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прогулка по лесу, 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http://im7-tub-ru.yandex.net/i?id=321450105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860800"/>
            <a:ext cx="26971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588304878-3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860800"/>
            <a:ext cx="31607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Способы снятия нервно-психического напряжения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громко спеть любимую песню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Рисунок 4" descr="http://www.jesus.ch/sites/default/files/media/209212-Sin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357563"/>
            <a:ext cx="456723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Способы снятия нервно-психического напряжения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Посчитать зубы с внутренней стороны;</a:t>
            </a:r>
          </a:p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Рисунок 3" descr="http://mamanyam.ru/uploads/posts/2012-10/1351108447_1322129070_petrushki.net_kakie-produkty-pomog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38" y="3141663"/>
            <a:ext cx="3581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Способы снятия нервно-психического напряжения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спать не менее 9 часов. 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Рисунок 4" descr="http://www.greenmama.ru/dn_images/01/13/75/37/12983729774795388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708275"/>
            <a:ext cx="35877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C00000"/>
                </a:solidFill>
              </a:rPr>
              <a:t>ЧТО ТАКОЕ ЭКЗАМЕН?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ЭКЗАМЕН </a:t>
            </a:r>
            <a:r>
              <a:rPr lang="ru-RU" altLang="ru-RU" smtClean="0"/>
              <a:t>– проверка знаний в условиях стресса и  непредсказуемость результата.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ЭКЗАМЕН </a:t>
            </a:r>
            <a:r>
              <a:rPr lang="ru-RU" altLang="ru-RU" smtClean="0"/>
              <a:t>– «испытание». Именно испытаниям, сложным, подчас драматичным подвергаются выпускники.</a:t>
            </a:r>
          </a:p>
        </p:txBody>
      </p:sp>
      <p:pic>
        <p:nvPicPr>
          <p:cNvPr id="4" name="Рисунок 3" descr="http://im5-tub-ru.yandex.net/i?id=242559741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3644900"/>
            <a:ext cx="2935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Упражнение – игра “Эксперимент”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i="1" dirty="0"/>
              <a:t>Цель:</a:t>
            </a:r>
            <a:r>
              <a:rPr lang="ru-RU" dirty="0"/>
              <a:t> научить самообладанию в стрессовых условиях</a:t>
            </a:r>
            <a:r>
              <a:rPr lang="ru-RU" dirty="0" smtClean="0"/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i="1" dirty="0"/>
              <a:t>Инструкция:</a:t>
            </a:r>
            <a:r>
              <a:rPr lang="ru-RU" dirty="0"/>
              <a:t> «Вам необходимо за 30 секунд прочитать три последовательных отрывка: </a:t>
            </a:r>
            <a:br>
              <a:rPr lang="ru-RU" dirty="0"/>
            </a:br>
            <a:endParaRPr lang="ru-RU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ШАРЛЬПОДНЯЛЛЮСИНАСПИНУИСКАЗАЛОБХВАТИМОЮШЕЮ;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НоКАКТеперьВеРнутьсяНАЭстАКАДУКаКПЕРЕнестиЭТоГоСтрАшНОНаПУгаННоГоРеБЕНКаВБеЗОПаСНОемЕсТО</a:t>
            </a:r>
            <a:r>
              <a:rPr lang="ru-RU" dirty="0"/>
              <a:t>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наК</a:t>
            </a:r>
            <a:r>
              <a:rPr lang="ru-RU" dirty="0"/>
              <a:t> </a:t>
            </a:r>
            <a:r>
              <a:rPr lang="ru-RU" dirty="0" err="1"/>
              <a:t>ОнецП</a:t>
            </a:r>
            <a:r>
              <a:rPr lang="ru-RU" dirty="0"/>
              <a:t> ОСЛЫШАЛ </a:t>
            </a:r>
            <a:r>
              <a:rPr lang="ru-RU" dirty="0" err="1"/>
              <a:t>Ся</a:t>
            </a:r>
            <a:r>
              <a:rPr lang="ru-RU" dirty="0"/>
              <a:t> Топ </a:t>
            </a:r>
            <a:r>
              <a:rPr lang="ru-RU" dirty="0" err="1"/>
              <a:t>ОтБеГ</a:t>
            </a:r>
            <a:r>
              <a:rPr lang="ru-RU" dirty="0"/>
              <a:t> </a:t>
            </a:r>
            <a:r>
              <a:rPr lang="ru-RU" dirty="0" err="1"/>
              <a:t>УщиХног</a:t>
            </a:r>
            <a:endParaRPr lang="ru-RU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Упражнение «</a:t>
            </a:r>
            <a:r>
              <a:rPr lang="ru-RU" dirty="0" err="1">
                <a:effectLst/>
              </a:rPr>
              <a:t>Ааааа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Иииии</a:t>
            </a:r>
            <a:r>
              <a:rPr lang="ru-RU" dirty="0">
                <a:effectLst/>
              </a:rPr>
              <a:t>»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i="1" dirty="0"/>
              <a:t>Цель:</a:t>
            </a:r>
            <a:r>
              <a:rPr lang="ru-RU" dirty="0"/>
              <a:t> развитие позитивного образа «Я»; поднять настроение, вселить оптимизм. </a:t>
            </a:r>
            <a:br>
              <a:rPr lang="ru-RU" dirty="0"/>
            </a:br>
            <a:r>
              <a:rPr lang="ru-RU" b="1" i="1" dirty="0"/>
              <a:t>Инструкция:</a:t>
            </a:r>
            <a:r>
              <a:rPr lang="ru-RU" dirty="0"/>
              <a:t> На минутку встаньте со своего места и превратитесь в сигнальную сирену машины «Скорой помощи». Положите руку себе на голову и произнесите громкий высокий протяжный звук «</a:t>
            </a:r>
            <a:r>
              <a:rPr lang="ru-RU" dirty="0" err="1"/>
              <a:t>Иииии</a:t>
            </a:r>
            <a:r>
              <a:rPr lang="ru-RU" dirty="0"/>
              <a:t>». Постарайтесь почувствовать, как ваша голова начинает дрожать от этого звука... А теперь на самом деле попробуйте прокричать этот звук подобно сигнальной сирене, произнося </a:t>
            </a:r>
            <a:r>
              <a:rPr lang="ru-RU" dirty="0" smtClean="0"/>
              <a:t>его </a:t>
            </a:r>
            <a:r>
              <a:rPr lang="ru-RU" dirty="0"/>
              <a:t>то ниже, то выше. Через некоторое время вы заметите, что тем самым сохранили свои силы... (30 секунд.)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Упражнение «Перекрестный </a:t>
            </a:r>
            <a:r>
              <a:rPr lang="ru-RU" dirty="0">
                <a:effectLst/>
              </a:rPr>
              <a:t>шаг»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i="1" dirty="0" smtClean="0"/>
              <a:t>Цель: </a:t>
            </a:r>
            <a:r>
              <a:rPr lang="ru-RU" dirty="0" smtClean="0"/>
              <a:t>гармонизация </a:t>
            </a:r>
            <a:r>
              <a:rPr lang="ru-RU" dirty="0"/>
              <a:t>работы левого и правого </a:t>
            </a:r>
            <a:r>
              <a:rPr lang="ru-RU" dirty="0" smtClean="0"/>
              <a:t>полушарий.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 Имитируем </a:t>
            </a:r>
            <a:r>
              <a:rPr lang="ru-RU" dirty="0"/>
              <a:t>ходьбу на месте, поднимая колено чуть выше, чем обычно. Можно сделать это сидя, приподнимая ногу на носок, навстречу руке. Каждый раз, когда колено находится в наивысшей точке, кладем на него противоположную руку. Одним словом, соприкасаются то левое колено с правой рукой, тот правое колено с левой рукой. Для эффективности в момент взмаха можно подниматься на опорной ноге на цыпочки.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 ЦВЕТ ПОДНИМЕТ НАСТРОЕНИЕ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5900" dirty="0"/>
              <a:t>Красный «согревает» сердце, бодрит и стимулирует и воображение. Одежда красного цвета заряжает энергией. Одинаково удачно смотрится и на блондинках, и на брюнетках.</a:t>
            </a:r>
            <a:br>
              <a:rPr lang="ru-RU" sz="5900" dirty="0"/>
            </a:br>
            <a:r>
              <a:rPr lang="ru-RU" sz="5900" dirty="0"/>
              <a:t/>
            </a:r>
            <a:br>
              <a:rPr lang="ru-RU" sz="5900" dirty="0"/>
            </a:br>
            <a:r>
              <a:rPr lang="ru-RU" sz="5900" dirty="0"/>
              <a:t/>
            </a:r>
            <a:br>
              <a:rPr lang="ru-RU" sz="5900" dirty="0"/>
            </a:br>
            <a:r>
              <a:rPr lang="ru-RU" sz="5900" dirty="0" smtClean="0"/>
              <a:t>Желтый </a:t>
            </a:r>
            <a:r>
              <a:rPr lang="ru-RU" sz="5900" dirty="0"/>
              <a:t>дарит солнечное тепло. Яркий желтый — тонизирует, а пастельный желтый -успокаивает. Мелкие желтые аксессуары (шейный платок, бусы) оживляют ансамбль и гармонично смотрятся с любыми темными нарядами.</a:t>
            </a:r>
            <a:br>
              <a:rPr lang="ru-RU" sz="5900" dirty="0"/>
            </a:br>
            <a:endParaRPr lang="ru-RU" sz="59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ЦВЕТ ПОДНИМЕТ НАСТРОЕНИЕ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Зеленый - бальзам для души. Все оттенки зеленого благотворно действуют на нервную систему. Зеленый и красный дополняют друг друга; если такое сочетание встречается в одежде, она выглядит очень нарядно.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Синий </a:t>
            </a:r>
            <a:r>
              <a:rPr lang="ru-RU" dirty="0"/>
              <a:t>успокаивает, снижает эмоциональный накал в споре и снимает нервозность. В жару голубой цвет дарит ощущение приятной прохлады. Синий очень идет ярким блондинкам и рыжеволосым, однако не украшает брюнеток.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ЦВЕТ ПОДНИМЕТ НАСТРОЕНИЕ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Розовый подчеркивает женственность. По своему влиянию на окружающих он близок к красному, -однако действие немного мягче.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■Бирюзовый придает уверенности в себе.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Жизнь в картинках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8675" name="Объект 3" descr="Иллюзия движен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25538"/>
            <a:ext cx="8351838" cy="54721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Жизнь в картинках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9699" name="Объект 3" descr="Иллюзия движен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96975"/>
            <a:ext cx="7991475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Жизнь в картинках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23" name="Объект 3" descr="Иллюзия движен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8064500" cy="4895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Жизнь в картинках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Иллюзия движен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00200"/>
            <a:ext cx="8064500" cy="4924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C00000"/>
                </a:solidFill>
              </a:rPr>
              <a:t>РЕКОМЕНДАЦИИ ПО ПРЕОДОЛЕНИЮ СТРЕССА</a:t>
            </a:r>
            <a:endParaRPr lang="ru-RU" dirty="0"/>
          </a:p>
        </p:txBody>
      </p:sp>
      <p:pic>
        <p:nvPicPr>
          <p:cNvPr id="4" name="Объект 3" descr="http://static2.etoya.ru/files/images/imgsng/part_1/21846/src/73058079_0001had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6363" y="1897063"/>
            <a:ext cx="6391275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Жизнь в картинках</a:t>
            </a:r>
            <a:endParaRPr lang="ru-RU" dirty="0"/>
          </a:p>
        </p:txBody>
      </p:sp>
      <p:pic>
        <p:nvPicPr>
          <p:cNvPr id="32771" name="Объект 3" descr="Иллюзия движен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84313"/>
            <a:ext cx="7488237" cy="5040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48375"/>
          </a:xfrm>
        </p:spPr>
        <p:txBody>
          <a:bodyPr>
            <a:noAutofit/>
          </a:bodyPr>
          <a:lstStyle/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Чтоб </a:t>
            </a:r>
            <a:r>
              <a:rPr lang="ru-RU" sz="1600" b="1" i="1" dirty="0" smtClean="0"/>
              <a:t>ГИА лучше </a:t>
            </a:r>
            <a:r>
              <a:rPr lang="ru-RU" sz="1600" b="1" i="1" dirty="0"/>
              <a:t>сдать,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Надо очень рано встать.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И поесть, и попить,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 smtClean="0"/>
              <a:t>Документы не </a:t>
            </a:r>
            <a:r>
              <a:rPr lang="ru-RU" sz="1600" b="1" i="1" dirty="0"/>
              <a:t>забыть.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Ручку взять и взять мозги,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Не </a:t>
            </a:r>
            <a:r>
              <a:rPr lang="ru-RU" sz="1600" b="1" i="1" dirty="0" smtClean="0"/>
              <a:t>теряя </a:t>
            </a:r>
            <a:r>
              <a:rPr lang="ru-RU" sz="1600" b="1" i="1" dirty="0"/>
              <a:t>их </a:t>
            </a:r>
            <a:r>
              <a:rPr lang="ru-RU" sz="1600" b="1" i="1" dirty="0" smtClean="0"/>
              <a:t>в </a:t>
            </a:r>
            <a:r>
              <a:rPr lang="ru-RU" sz="1600" b="1" i="1" dirty="0"/>
              <a:t>пути.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 smtClean="0"/>
              <a:t>Если </a:t>
            </a:r>
            <a:r>
              <a:rPr lang="ru-RU" sz="1600" b="1" i="1" dirty="0"/>
              <a:t>начал ты рыдать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Или нервно хохотать,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Сядь на место, успокойся,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Ничего вокруг не бойся.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Все внимательно читай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И задания выполняй.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Не торопись и не спеши.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Аккуратно все пиши.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Вот закончился экзамен,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 smtClean="0"/>
              <a:t>Всё осталось </a:t>
            </a:r>
            <a:r>
              <a:rPr lang="ru-RU" sz="1600" b="1" i="1" dirty="0"/>
              <a:t>позади.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Все работы уже сдали,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Ну и мне пора идти.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Если вдруг на неудачу,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/>
              <a:t>Я приду на пересдачу,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 smtClean="0"/>
              <a:t>Подготовлюсь, все решу</a:t>
            </a:r>
            <a:endParaRPr lang="ru-RU" sz="1600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i="1" dirty="0" smtClean="0"/>
              <a:t>                            И пятерку получу.</a:t>
            </a:r>
            <a:endParaRPr lang="ru-RU" sz="1600" dirty="0" smtClean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/>
              <a:t> 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 eaLnBrk="1" hangingPunct="1">
              <a:buFont typeface="Wingdings 2" pitchFamily="18" charset="2"/>
              <a:buNone/>
            </a:pPr>
            <a:r>
              <a:rPr lang="ru-RU" sz="4000" smtClean="0"/>
              <a:t>Спасибо за внимание</a:t>
            </a:r>
            <a:r>
              <a:rPr lang="ru-RU" smtClean="0"/>
              <a:t>.</a:t>
            </a:r>
          </a:p>
        </p:txBody>
      </p:sp>
      <p:pic>
        <p:nvPicPr>
          <p:cNvPr id="4" name="Рисунок 3" descr="http://im3-tub-ru.yandex.net/i?id=223023194-0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714625"/>
            <a:ext cx="3457575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>
                <a:effectLst/>
              </a:rPr>
              <a:t>Физиологические признаки стресса: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бессонница, </a:t>
            </a:r>
          </a:p>
          <a:p>
            <a:pPr eaLnBrk="1" hangingPunct="1"/>
            <a:r>
              <a:rPr lang="ru-RU" smtClean="0"/>
              <a:t>головные боли,</a:t>
            </a:r>
          </a:p>
          <a:p>
            <a:pPr eaLnBrk="1" hangingPunct="1"/>
            <a:r>
              <a:rPr lang="ru-RU" smtClean="0"/>
              <a:t> сердцебиение, </a:t>
            </a:r>
          </a:p>
          <a:p>
            <a:pPr eaLnBrk="1" hangingPunct="1"/>
            <a:r>
              <a:rPr lang="ru-RU" smtClean="0"/>
              <a:t>боли в спине, в желудке, в сердце, </a:t>
            </a:r>
          </a:p>
          <a:p>
            <a:pPr eaLnBrk="1" hangingPunct="1"/>
            <a:r>
              <a:rPr lang="ru-RU" smtClean="0"/>
              <a:t>несварение желудка, спазмы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Психологические </a:t>
            </a:r>
            <a:r>
              <a:rPr lang="ru-RU" dirty="0">
                <a:effectLst/>
              </a:rPr>
              <a:t>признаками </a:t>
            </a:r>
            <a:r>
              <a:rPr lang="ru-RU" dirty="0" smtClean="0">
                <a:effectLst/>
              </a:rPr>
              <a:t>стресса: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рассеянность, </a:t>
            </a:r>
          </a:p>
          <a:p>
            <a:pPr eaLnBrk="1" hangingPunct="1"/>
            <a:r>
              <a:rPr lang="ru-RU" smtClean="0"/>
              <a:t>расстройство памяти, </a:t>
            </a:r>
          </a:p>
          <a:p>
            <a:pPr eaLnBrk="1" hangingPunct="1"/>
            <a:r>
              <a:rPr lang="ru-RU" smtClean="0"/>
              <a:t>тревожность, </a:t>
            </a:r>
          </a:p>
          <a:p>
            <a:pPr eaLnBrk="1" hangingPunct="1"/>
            <a:r>
              <a:rPr lang="ru-RU" smtClean="0"/>
              <a:t>плаксивость, </a:t>
            </a:r>
          </a:p>
          <a:p>
            <a:pPr eaLnBrk="1" hangingPunct="1"/>
            <a:r>
              <a:rPr lang="ru-RU" smtClean="0"/>
              <a:t>излишнее беспокойство, </a:t>
            </a:r>
          </a:p>
          <a:p>
            <a:pPr eaLnBrk="1" hangingPunct="1"/>
            <a:r>
              <a:rPr lang="ru-RU" smtClean="0"/>
              <a:t>беспричинные страхи, </a:t>
            </a:r>
          </a:p>
          <a:p>
            <a:pPr eaLnBrk="1" hangingPunct="1"/>
            <a:r>
              <a:rPr lang="ru-RU" smtClean="0"/>
              <a:t>раздражительность.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делать???</a:t>
            </a:r>
            <a:endParaRPr lang="ru-RU" dirty="0"/>
          </a:p>
        </p:txBody>
      </p:sp>
      <p:pic>
        <p:nvPicPr>
          <p:cNvPr id="4" name="Объект 3" descr="http://im2-tub-ru.yandex.net/i?id=307883788-20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773238"/>
            <a:ext cx="2520950" cy="2160587"/>
          </a:xfrm>
        </p:spPr>
      </p:pic>
      <p:pic>
        <p:nvPicPr>
          <p:cNvPr id="5" name="Рисунок 4" descr="http://im1-tub-ru.yandex.net/i?id=507203924-6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467100"/>
            <a:ext cx="27987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4-tub-ru.yandex.net/i?id=274826010-5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686300"/>
            <a:ext cx="2552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Антистрессовое </a:t>
            </a:r>
            <a:br>
              <a:rPr lang="ru-RU" dirty="0" smtClean="0"/>
            </a:br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9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3400" dirty="0"/>
              <a:t>Лучшему запоминанию способствует </a:t>
            </a:r>
            <a:r>
              <a:rPr lang="ru-RU" sz="3400" dirty="0">
                <a:solidFill>
                  <a:srgbClr val="FF0000"/>
                </a:solidFill>
              </a:rPr>
              <a:t>– </a:t>
            </a:r>
            <a:r>
              <a:rPr lang="ru-RU" sz="3400" b="1" dirty="0">
                <a:solidFill>
                  <a:srgbClr val="FF0000"/>
                </a:solidFill>
              </a:rPr>
              <a:t>морковь.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3400" dirty="0"/>
              <a:t>От напряжения и усталости хорошее средство – </a:t>
            </a:r>
            <a:r>
              <a:rPr lang="ru-RU" sz="3400" b="1" dirty="0">
                <a:solidFill>
                  <a:srgbClr val="FF0000"/>
                </a:solidFill>
              </a:rPr>
              <a:t>лук.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3400" dirty="0"/>
              <a:t>Выносливости способствуют  </a:t>
            </a:r>
            <a:r>
              <a:rPr lang="ru-RU" sz="3400" dirty="0">
                <a:solidFill>
                  <a:srgbClr val="FF0000"/>
                </a:solidFill>
              </a:rPr>
              <a:t>- </a:t>
            </a:r>
            <a:r>
              <a:rPr lang="ru-RU" sz="3400" b="1" dirty="0">
                <a:solidFill>
                  <a:srgbClr val="FF0000"/>
                </a:solidFill>
              </a:rPr>
              <a:t>орехи </a:t>
            </a:r>
            <a:r>
              <a:rPr lang="ru-RU" sz="3400" dirty="0"/>
              <a:t>(укрепляют нервы).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3400" b="1" dirty="0">
                <a:solidFill>
                  <a:srgbClr val="FF0000"/>
                </a:solidFill>
              </a:rPr>
              <a:t>Острый перец, клубника, бананы </a:t>
            </a:r>
            <a:r>
              <a:rPr lang="ru-RU" sz="3400" dirty="0"/>
              <a:t>помогут снять стресс и улучшат настроение.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3400" dirty="0"/>
              <a:t>От нервозности избавит – </a:t>
            </a:r>
            <a:r>
              <a:rPr lang="ru-RU" sz="3400" b="1" dirty="0">
                <a:solidFill>
                  <a:srgbClr val="FF0000"/>
                </a:solidFill>
              </a:rPr>
              <a:t>капуста.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3400" dirty="0"/>
              <a:t>Для питания клеток мозга и хорошего кровоснабжения полезны </a:t>
            </a:r>
            <a:r>
              <a:rPr lang="ru-RU" sz="3400" b="1" dirty="0">
                <a:solidFill>
                  <a:srgbClr val="FF0000"/>
                </a:solidFill>
              </a:rPr>
              <a:t>черника или морская рыба.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3400" dirty="0"/>
              <a:t>Для повышения работоспособности есть продукты, в которых  находится </a:t>
            </a:r>
            <a:r>
              <a:rPr lang="ru-RU" sz="3400" b="1" dirty="0">
                <a:solidFill>
                  <a:srgbClr val="FF0000"/>
                </a:solidFill>
              </a:rPr>
              <a:t>сахар</a:t>
            </a:r>
            <a:r>
              <a:rPr lang="ru-RU" sz="3400" dirty="0">
                <a:solidFill>
                  <a:srgbClr val="FF0000"/>
                </a:solidFill>
              </a:rPr>
              <a:t>: </a:t>
            </a:r>
            <a:r>
              <a:rPr lang="ru-RU" sz="3400" b="1" dirty="0">
                <a:solidFill>
                  <a:srgbClr val="FF0000"/>
                </a:solidFill>
              </a:rPr>
              <a:t>сухофрукты, орехи, семечки, злаки, горький шоколад и т.д.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3400" b="1" dirty="0">
                <a:solidFill>
                  <a:srgbClr val="FF0000"/>
                </a:solidFill>
              </a:rPr>
              <a:t> Перед экзаменом </a:t>
            </a:r>
            <a:r>
              <a:rPr lang="ru-RU" sz="3400" dirty="0"/>
              <a:t>лучше всего позавтракать морской рыбой с овощами или чашкой кофе с горьким шоколадом (30 г) вприкуску</a:t>
            </a:r>
            <a:r>
              <a:rPr lang="ru-RU" dirty="0"/>
              <a:t>.</a:t>
            </a:r>
          </a:p>
        </p:txBody>
      </p:sp>
      <p:pic>
        <p:nvPicPr>
          <p:cNvPr id="4" name="Picture 5" descr="http://im2-tub-ru.yandex.net/i?id=342674057-6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9525"/>
            <a:ext cx="15478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“Способы снятия нервно-психического напряжения”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спортивные занятия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http://im6-tub-ru.yandex.net/i?id=59051245-6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997200"/>
            <a:ext cx="31448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586688946-7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997200"/>
            <a:ext cx="32400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effectLst/>
              </a:rPr>
              <a:t>“Способы снятия нервно-психического напряжения”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пальчиковое рисование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http://im4-tub-ru.yandex.net/i?id=495583426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068638"/>
            <a:ext cx="29527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212</TotalTime>
  <Words>535</Words>
  <Application>Microsoft Office PowerPoint</Application>
  <PresentationFormat>Экран (4:3)</PresentationFormat>
  <Paragraphs>115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Book Antiqua</vt:lpstr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"Экзамены. Умей владеть собой" </vt:lpstr>
      <vt:lpstr>ЧТО ТАКОЕ ЭКЗАМЕН?</vt:lpstr>
      <vt:lpstr>РЕКОМЕНДАЦИИ ПО ПРЕОДОЛЕНИЮ СТРЕССА</vt:lpstr>
      <vt:lpstr>Физиологические признаки стресса: </vt:lpstr>
      <vt:lpstr>Психологические признаками стресса: </vt:lpstr>
      <vt:lpstr>Что делать???</vt:lpstr>
      <vt:lpstr>Антистрессовое  питание</vt:lpstr>
      <vt:lpstr>“Способы снятия нервно-психического напряжения”</vt:lpstr>
      <vt:lpstr>“Способы снятия нервно-психического напряжения”</vt:lpstr>
      <vt:lpstr>“Способы снятия нервно-психического напряжения”</vt:lpstr>
      <vt:lpstr>Способы снятия нервно-психического напряжения</vt:lpstr>
      <vt:lpstr>Способы снятия нервно-психического напряжения</vt:lpstr>
      <vt:lpstr>Способы снятия нервно-психического напряжения</vt:lpstr>
      <vt:lpstr>Способы снятия нервно-психического напряжения</vt:lpstr>
      <vt:lpstr>Способы снятия нервно-психического напряжения</vt:lpstr>
      <vt:lpstr>Способы снятия нервно-психического напряжения</vt:lpstr>
      <vt:lpstr>Способы снятия нервно-психического напряжения</vt:lpstr>
      <vt:lpstr>Способы снятия нервно-психического напряжения</vt:lpstr>
      <vt:lpstr>Способы снятия нервно-психического напряжения</vt:lpstr>
      <vt:lpstr>Упражнение – игра “Эксперимент” </vt:lpstr>
      <vt:lpstr>Упражнение «Ааааа и Иииии» </vt:lpstr>
      <vt:lpstr>Упражнение «Перекрестный шаг»</vt:lpstr>
      <vt:lpstr> ЦВЕТ ПОДНИМЕТ НАСТРОЕНИЕ </vt:lpstr>
      <vt:lpstr>ЦВЕТ ПОДНИМЕТ НАСТРОЕНИЕ </vt:lpstr>
      <vt:lpstr>ЦВЕТ ПОДНИМЕТ НАСТРОЕНИЕ </vt:lpstr>
      <vt:lpstr>Жизнь в картинках </vt:lpstr>
      <vt:lpstr>Жизнь в картинках </vt:lpstr>
      <vt:lpstr>Жизнь в картинках </vt:lpstr>
      <vt:lpstr>Жизнь в картинках </vt:lpstr>
      <vt:lpstr>Жизнь в картинках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Школа-7</cp:lastModifiedBy>
  <cp:revision>24</cp:revision>
  <dcterms:created xsi:type="dcterms:W3CDTF">2013-12-18T14:29:44Z</dcterms:created>
  <dcterms:modified xsi:type="dcterms:W3CDTF">2016-04-27T17:15:09Z</dcterms:modified>
</cp:coreProperties>
</file>