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  <p:sldMasterId id="2147483737" r:id="rId2"/>
  </p:sldMasterIdLst>
  <p:notesMasterIdLst>
    <p:notesMasterId r:id="rId12"/>
  </p:notesMasterIdLst>
  <p:sldIdLst>
    <p:sldId id="256" r:id="rId3"/>
    <p:sldId id="298" r:id="rId4"/>
    <p:sldId id="325" r:id="rId5"/>
    <p:sldId id="343" r:id="rId6"/>
    <p:sldId id="340" r:id="rId7"/>
    <p:sldId id="341" r:id="rId8"/>
    <p:sldId id="342" r:id="rId9"/>
    <p:sldId id="329" r:id="rId10"/>
    <p:sldId id="33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00"/>
    <a:srgbClr val="828086"/>
    <a:srgbClr val="65A0A1"/>
    <a:srgbClr val="ACB353"/>
    <a:srgbClr val="000000"/>
    <a:srgbClr val="663300"/>
    <a:srgbClr val="99CCFF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344" autoAdjust="0"/>
    <p:restoredTop sz="96721" autoAdjust="0"/>
  </p:normalViewPr>
  <p:slideViewPr>
    <p:cSldViewPr>
      <p:cViewPr varScale="1">
        <p:scale>
          <a:sx n="73" d="100"/>
          <a:sy n="73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Kniga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87;&#1088;&#1077;&#1076;&#1079;&#1072;&#1097;&#1080;&#1090;&#1072;\Kniga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87;&#1088;&#1077;&#1076;&#1079;&#1072;&#1097;&#1080;&#1090;&#1072;\Kniga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425595238095261E-2"/>
          <c:y val="0.11824123588829474"/>
          <c:w val="0.8024553571428571"/>
          <c:h val="0.80332739156268562"/>
        </c:manualLayout>
      </c:layout>
      <c:scatterChart>
        <c:scatterStyle val="smoothMarker"/>
        <c:ser>
          <c:idx val="0"/>
          <c:order val="0"/>
          <c:tx>
            <c:v>pH = 2,7</c:v>
          </c:tx>
          <c:spPr>
            <a:ln w="38100">
              <a:solidFill>
                <a:srgbClr val="FF6600"/>
              </a:solidFill>
              <a:prstDash val="solid"/>
            </a:ln>
          </c:spPr>
          <c:marker>
            <c:symbol val="none"/>
          </c:marker>
          <c:xVal>
            <c:numRef>
              <c:f>'ph 2,70'!$V$1:$V$825</c:f>
              <c:numCache>
                <c:formatCode>General</c:formatCode>
                <c:ptCount val="825"/>
                <c:pt idx="0">
                  <c:v>115.27</c:v>
                </c:pt>
                <c:pt idx="1">
                  <c:v>115.22</c:v>
                </c:pt>
                <c:pt idx="2">
                  <c:v>115.09333333333331</c:v>
                </c:pt>
                <c:pt idx="3">
                  <c:v>114.96666666666667</c:v>
                </c:pt>
                <c:pt idx="4">
                  <c:v>114.83999999999999</c:v>
                </c:pt>
                <c:pt idx="5">
                  <c:v>114.71333333333331</c:v>
                </c:pt>
                <c:pt idx="6">
                  <c:v>114.58666666666666</c:v>
                </c:pt>
                <c:pt idx="7">
                  <c:v>114.46000000000001</c:v>
                </c:pt>
                <c:pt idx="8">
                  <c:v>114.33333333333331</c:v>
                </c:pt>
                <c:pt idx="9">
                  <c:v>114.20666666666666</c:v>
                </c:pt>
                <c:pt idx="10">
                  <c:v>114.08</c:v>
                </c:pt>
                <c:pt idx="11">
                  <c:v>113.95333333333332</c:v>
                </c:pt>
                <c:pt idx="12">
                  <c:v>113.82666666666665</c:v>
                </c:pt>
                <c:pt idx="13">
                  <c:v>113.7</c:v>
                </c:pt>
                <c:pt idx="14">
                  <c:v>113.5733333333333</c:v>
                </c:pt>
                <c:pt idx="15">
                  <c:v>113.44666666666667</c:v>
                </c:pt>
                <c:pt idx="16">
                  <c:v>113.32</c:v>
                </c:pt>
                <c:pt idx="17">
                  <c:v>113.19333333333331</c:v>
                </c:pt>
                <c:pt idx="18">
                  <c:v>113.06666666666666</c:v>
                </c:pt>
                <c:pt idx="19">
                  <c:v>112.94000000000001</c:v>
                </c:pt>
                <c:pt idx="20">
                  <c:v>112.81333333333332</c:v>
                </c:pt>
                <c:pt idx="21">
                  <c:v>112.68666666666667</c:v>
                </c:pt>
                <c:pt idx="22">
                  <c:v>112.56</c:v>
                </c:pt>
                <c:pt idx="23">
                  <c:v>112.43333333333334</c:v>
                </c:pt>
                <c:pt idx="24">
                  <c:v>112.30666666666667</c:v>
                </c:pt>
                <c:pt idx="25">
                  <c:v>112.17999999999999</c:v>
                </c:pt>
                <c:pt idx="26">
                  <c:v>112.05333333333333</c:v>
                </c:pt>
                <c:pt idx="27">
                  <c:v>111.92666666666669</c:v>
                </c:pt>
                <c:pt idx="28">
                  <c:v>111.8</c:v>
                </c:pt>
                <c:pt idx="29">
                  <c:v>111.67666666666668</c:v>
                </c:pt>
                <c:pt idx="30">
                  <c:v>111.55</c:v>
                </c:pt>
                <c:pt idx="31">
                  <c:v>111.42</c:v>
                </c:pt>
                <c:pt idx="32">
                  <c:v>111.2966666666667</c:v>
                </c:pt>
                <c:pt idx="33">
                  <c:v>111.17333333333333</c:v>
                </c:pt>
                <c:pt idx="34">
                  <c:v>111.04</c:v>
                </c:pt>
                <c:pt idx="35">
                  <c:v>110.92333333333332</c:v>
                </c:pt>
                <c:pt idx="36">
                  <c:v>110.8</c:v>
                </c:pt>
                <c:pt idx="37">
                  <c:v>110.66000000000001</c:v>
                </c:pt>
                <c:pt idx="38">
                  <c:v>110.54666666666668</c:v>
                </c:pt>
                <c:pt idx="39">
                  <c:v>110.42</c:v>
                </c:pt>
                <c:pt idx="40">
                  <c:v>110.29</c:v>
                </c:pt>
                <c:pt idx="41">
                  <c:v>110.16666666666667</c:v>
                </c:pt>
                <c:pt idx="42">
                  <c:v>110.04</c:v>
                </c:pt>
                <c:pt idx="43">
                  <c:v>109.91000000000003</c:v>
                </c:pt>
                <c:pt idx="44">
                  <c:v>109.78666666666669</c:v>
                </c:pt>
                <c:pt idx="45">
                  <c:v>109.66000000000001</c:v>
                </c:pt>
                <c:pt idx="46">
                  <c:v>109.53000000000002</c:v>
                </c:pt>
                <c:pt idx="47">
                  <c:v>109.40666666666669</c:v>
                </c:pt>
                <c:pt idx="48">
                  <c:v>109.28000000000002</c:v>
                </c:pt>
                <c:pt idx="49">
                  <c:v>109.15</c:v>
                </c:pt>
                <c:pt idx="50">
                  <c:v>109.02666666666669</c:v>
                </c:pt>
                <c:pt idx="51">
                  <c:v>108.90000000000002</c:v>
                </c:pt>
                <c:pt idx="52">
                  <c:v>108.77</c:v>
                </c:pt>
                <c:pt idx="53">
                  <c:v>108.64666666666669</c:v>
                </c:pt>
                <c:pt idx="54">
                  <c:v>108.52</c:v>
                </c:pt>
                <c:pt idx="55">
                  <c:v>108.39333333333332</c:v>
                </c:pt>
                <c:pt idx="56">
                  <c:v>108.26666666666668</c:v>
                </c:pt>
                <c:pt idx="57">
                  <c:v>108.14</c:v>
                </c:pt>
                <c:pt idx="58">
                  <c:v>108.01</c:v>
                </c:pt>
                <c:pt idx="59">
                  <c:v>107.88666666666666</c:v>
                </c:pt>
                <c:pt idx="60">
                  <c:v>107.76</c:v>
                </c:pt>
                <c:pt idx="61">
                  <c:v>107.63333333333331</c:v>
                </c:pt>
                <c:pt idx="62">
                  <c:v>107.50666666666666</c:v>
                </c:pt>
                <c:pt idx="63">
                  <c:v>107.38</c:v>
                </c:pt>
                <c:pt idx="64">
                  <c:v>107.25333333333332</c:v>
                </c:pt>
                <c:pt idx="65">
                  <c:v>107.12666666666667</c:v>
                </c:pt>
                <c:pt idx="66">
                  <c:v>107</c:v>
                </c:pt>
                <c:pt idx="67">
                  <c:v>106.87333333333331</c:v>
                </c:pt>
                <c:pt idx="68">
                  <c:v>106.74666666666668</c:v>
                </c:pt>
                <c:pt idx="69">
                  <c:v>106.61999999999999</c:v>
                </c:pt>
                <c:pt idx="70">
                  <c:v>106.49333333333334</c:v>
                </c:pt>
                <c:pt idx="71">
                  <c:v>106.36666666666667</c:v>
                </c:pt>
                <c:pt idx="72">
                  <c:v>106.24000000000001</c:v>
                </c:pt>
                <c:pt idx="73">
                  <c:v>106.11333333333333</c:v>
                </c:pt>
                <c:pt idx="74">
                  <c:v>105.98666666666666</c:v>
                </c:pt>
                <c:pt idx="75">
                  <c:v>105.86</c:v>
                </c:pt>
                <c:pt idx="76">
                  <c:v>105.73333333333332</c:v>
                </c:pt>
                <c:pt idx="77">
                  <c:v>105.60666666666667</c:v>
                </c:pt>
                <c:pt idx="78">
                  <c:v>105.48</c:v>
                </c:pt>
                <c:pt idx="79">
                  <c:v>105.3533333333333</c:v>
                </c:pt>
                <c:pt idx="80">
                  <c:v>105.23</c:v>
                </c:pt>
                <c:pt idx="81">
                  <c:v>105.1</c:v>
                </c:pt>
                <c:pt idx="82">
                  <c:v>104.97666666666667</c:v>
                </c:pt>
                <c:pt idx="83">
                  <c:v>104.85333333333332</c:v>
                </c:pt>
                <c:pt idx="84">
                  <c:v>104.72</c:v>
                </c:pt>
                <c:pt idx="85">
                  <c:v>104.60333333333332</c:v>
                </c:pt>
                <c:pt idx="86">
                  <c:v>104.47333333333333</c:v>
                </c:pt>
                <c:pt idx="87">
                  <c:v>104.34333333333331</c:v>
                </c:pt>
                <c:pt idx="88">
                  <c:v>104.22333333333333</c:v>
                </c:pt>
                <c:pt idx="89">
                  <c:v>104.1</c:v>
                </c:pt>
                <c:pt idx="90">
                  <c:v>103.96666666666667</c:v>
                </c:pt>
                <c:pt idx="91">
                  <c:v>103.83666666666666</c:v>
                </c:pt>
                <c:pt idx="92">
                  <c:v>103.72</c:v>
                </c:pt>
                <c:pt idx="93">
                  <c:v>103.58999999999999</c:v>
                </c:pt>
                <c:pt idx="94">
                  <c:v>103.46666666666667</c:v>
                </c:pt>
                <c:pt idx="95">
                  <c:v>103.33999999999999</c:v>
                </c:pt>
                <c:pt idx="96">
                  <c:v>103.21000000000001</c:v>
                </c:pt>
                <c:pt idx="97">
                  <c:v>103.08666666666666</c:v>
                </c:pt>
                <c:pt idx="98">
                  <c:v>102.96000000000001</c:v>
                </c:pt>
                <c:pt idx="99">
                  <c:v>102.83</c:v>
                </c:pt>
                <c:pt idx="100">
                  <c:v>102.70666666666666</c:v>
                </c:pt>
                <c:pt idx="101">
                  <c:v>102.58</c:v>
                </c:pt>
                <c:pt idx="102">
                  <c:v>102.45</c:v>
                </c:pt>
                <c:pt idx="103">
                  <c:v>102.32666666666665</c:v>
                </c:pt>
                <c:pt idx="104">
                  <c:v>102.2</c:v>
                </c:pt>
                <c:pt idx="105">
                  <c:v>102.07</c:v>
                </c:pt>
                <c:pt idx="106">
                  <c:v>101.94666666666667</c:v>
                </c:pt>
                <c:pt idx="107">
                  <c:v>101.82</c:v>
                </c:pt>
                <c:pt idx="108">
                  <c:v>101.69</c:v>
                </c:pt>
                <c:pt idx="109">
                  <c:v>101.56666666666666</c:v>
                </c:pt>
                <c:pt idx="110">
                  <c:v>101.44000000000001</c:v>
                </c:pt>
                <c:pt idx="111">
                  <c:v>101.31</c:v>
                </c:pt>
                <c:pt idx="112">
                  <c:v>101.18666666666667</c:v>
                </c:pt>
                <c:pt idx="113">
                  <c:v>101.06</c:v>
                </c:pt>
                <c:pt idx="114">
                  <c:v>100.93</c:v>
                </c:pt>
                <c:pt idx="115">
                  <c:v>100.80666666666667</c:v>
                </c:pt>
                <c:pt idx="116">
                  <c:v>100.67999999999999</c:v>
                </c:pt>
                <c:pt idx="117">
                  <c:v>100.55</c:v>
                </c:pt>
                <c:pt idx="118">
                  <c:v>100.42666666666669</c:v>
                </c:pt>
                <c:pt idx="119">
                  <c:v>100.3</c:v>
                </c:pt>
                <c:pt idx="120">
                  <c:v>100.16999999999999</c:v>
                </c:pt>
                <c:pt idx="121">
                  <c:v>100.05</c:v>
                </c:pt>
                <c:pt idx="122">
                  <c:v>99.92</c:v>
                </c:pt>
                <c:pt idx="123">
                  <c:v>99.79</c:v>
                </c:pt>
                <c:pt idx="124">
                  <c:v>99.669999999999987</c:v>
                </c:pt>
                <c:pt idx="125">
                  <c:v>99.54</c:v>
                </c:pt>
                <c:pt idx="126">
                  <c:v>99.410000000000025</c:v>
                </c:pt>
                <c:pt idx="127">
                  <c:v>99.29</c:v>
                </c:pt>
                <c:pt idx="128">
                  <c:v>99.160000000000011</c:v>
                </c:pt>
                <c:pt idx="129">
                  <c:v>99.030000000000015</c:v>
                </c:pt>
                <c:pt idx="130">
                  <c:v>98.910000000000025</c:v>
                </c:pt>
                <c:pt idx="131">
                  <c:v>98.780000000000015</c:v>
                </c:pt>
                <c:pt idx="132">
                  <c:v>98.65</c:v>
                </c:pt>
                <c:pt idx="133">
                  <c:v>98.530000000000015</c:v>
                </c:pt>
                <c:pt idx="134">
                  <c:v>98.40000000000002</c:v>
                </c:pt>
                <c:pt idx="135">
                  <c:v>98.27</c:v>
                </c:pt>
                <c:pt idx="136">
                  <c:v>98.15</c:v>
                </c:pt>
                <c:pt idx="137">
                  <c:v>98.023333333333298</c:v>
                </c:pt>
                <c:pt idx="138">
                  <c:v>97.896666666666661</c:v>
                </c:pt>
                <c:pt idx="139">
                  <c:v>97.776666666666657</c:v>
                </c:pt>
                <c:pt idx="140">
                  <c:v>97.643333333333317</c:v>
                </c:pt>
                <c:pt idx="141">
                  <c:v>97.516666666666666</c:v>
                </c:pt>
                <c:pt idx="142">
                  <c:v>97.40000000000002</c:v>
                </c:pt>
                <c:pt idx="143">
                  <c:v>97.27</c:v>
                </c:pt>
                <c:pt idx="144">
                  <c:v>97.136666666666656</c:v>
                </c:pt>
                <c:pt idx="145">
                  <c:v>97.02</c:v>
                </c:pt>
                <c:pt idx="146">
                  <c:v>96.89</c:v>
                </c:pt>
                <c:pt idx="147">
                  <c:v>96.763333333333321</c:v>
                </c:pt>
                <c:pt idx="148">
                  <c:v>96.64</c:v>
                </c:pt>
                <c:pt idx="149">
                  <c:v>96.51</c:v>
                </c:pt>
                <c:pt idx="150">
                  <c:v>96.383333333333297</c:v>
                </c:pt>
                <c:pt idx="151">
                  <c:v>96.26</c:v>
                </c:pt>
                <c:pt idx="152">
                  <c:v>96.13</c:v>
                </c:pt>
                <c:pt idx="153">
                  <c:v>96.003333333333316</c:v>
                </c:pt>
                <c:pt idx="154">
                  <c:v>95.88</c:v>
                </c:pt>
                <c:pt idx="155">
                  <c:v>95.75</c:v>
                </c:pt>
                <c:pt idx="156">
                  <c:v>95.626666666666651</c:v>
                </c:pt>
                <c:pt idx="157">
                  <c:v>95.5</c:v>
                </c:pt>
                <c:pt idx="158">
                  <c:v>95.36999999999999</c:v>
                </c:pt>
                <c:pt idx="159">
                  <c:v>95.246666666666684</c:v>
                </c:pt>
                <c:pt idx="160">
                  <c:v>95.11999999999999</c:v>
                </c:pt>
                <c:pt idx="161">
                  <c:v>94.990000000000009</c:v>
                </c:pt>
                <c:pt idx="162">
                  <c:v>94.86333333333333</c:v>
                </c:pt>
                <c:pt idx="163">
                  <c:v>94.740000000000009</c:v>
                </c:pt>
                <c:pt idx="164">
                  <c:v>94.61</c:v>
                </c:pt>
                <c:pt idx="165">
                  <c:v>94.48333333333332</c:v>
                </c:pt>
                <c:pt idx="166">
                  <c:v>94.36</c:v>
                </c:pt>
                <c:pt idx="167">
                  <c:v>94.23</c:v>
                </c:pt>
                <c:pt idx="168">
                  <c:v>94.103333333333296</c:v>
                </c:pt>
                <c:pt idx="169">
                  <c:v>93.98</c:v>
                </c:pt>
                <c:pt idx="170">
                  <c:v>93.85</c:v>
                </c:pt>
                <c:pt idx="171">
                  <c:v>93.723333333333301</c:v>
                </c:pt>
                <c:pt idx="172">
                  <c:v>93.6</c:v>
                </c:pt>
                <c:pt idx="173">
                  <c:v>93.47</c:v>
                </c:pt>
                <c:pt idx="174">
                  <c:v>93.346666666666664</c:v>
                </c:pt>
                <c:pt idx="175">
                  <c:v>93.22</c:v>
                </c:pt>
                <c:pt idx="176">
                  <c:v>93.09</c:v>
                </c:pt>
                <c:pt idx="177">
                  <c:v>92.966666666666669</c:v>
                </c:pt>
                <c:pt idx="178">
                  <c:v>92.84</c:v>
                </c:pt>
                <c:pt idx="179">
                  <c:v>92.710000000000008</c:v>
                </c:pt>
                <c:pt idx="180">
                  <c:v>92.59</c:v>
                </c:pt>
                <c:pt idx="181">
                  <c:v>92.460000000000008</c:v>
                </c:pt>
                <c:pt idx="182">
                  <c:v>92.33</c:v>
                </c:pt>
                <c:pt idx="183">
                  <c:v>92.210000000000008</c:v>
                </c:pt>
                <c:pt idx="184">
                  <c:v>92.08</c:v>
                </c:pt>
                <c:pt idx="185">
                  <c:v>91.95</c:v>
                </c:pt>
                <c:pt idx="186">
                  <c:v>91.83</c:v>
                </c:pt>
                <c:pt idx="187">
                  <c:v>91.7</c:v>
                </c:pt>
                <c:pt idx="188">
                  <c:v>91.576666666666668</c:v>
                </c:pt>
                <c:pt idx="189">
                  <c:v>91.45</c:v>
                </c:pt>
                <c:pt idx="190">
                  <c:v>91.32</c:v>
                </c:pt>
                <c:pt idx="191">
                  <c:v>91.196666666666673</c:v>
                </c:pt>
                <c:pt idx="192">
                  <c:v>91.08</c:v>
                </c:pt>
                <c:pt idx="193">
                  <c:v>90.940000000000012</c:v>
                </c:pt>
                <c:pt idx="194">
                  <c:v>90.816666666666663</c:v>
                </c:pt>
                <c:pt idx="195">
                  <c:v>90.7</c:v>
                </c:pt>
                <c:pt idx="196">
                  <c:v>90.57</c:v>
                </c:pt>
                <c:pt idx="197">
                  <c:v>90.443333333333328</c:v>
                </c:pt>
                <c:pt idx="198">
                  <c:v>90.32</c:v>
                </c:pt>
                <c:pt idx="199">
                  <c:v>90.19</c:v>
                </c:pt>
                <c:pt idx="200">
                  <c:v>90.063333333333318</c:v>
                </c:pt>
                <c:pt idx="201">
                  <c:v>89.940000000000012</c:v>
                </c:pt>
                <c:pt idx="202">
                  <c:v>89.81</c:v>
                </c:pt>
                <c:pt idx="203">
                  <c:v>89.683333333333309</c:v>
                </c:pt>
                <c:pt idx="204">
                  <c:v>89.56</c:v>
                </c:pt>
                <c:pt idx="205">
                  <c:v>89.43</c:v>
                </c:pt>
                <c:pt idx="206">
                  <c:v>89.303333333333327</c:v>
                </c:pt>
                <c:pt idx="207">
                  <c:v>89.179999999999993</c:v>
                </c:pt>
                <c:pt idx="208">
                  <c:v>89.05</c:v>
                </c:pt>
                <c:pt idx="209">
                  <c:v>88.926666666666677</c:v>
                </c:pt>
                <c:pt idx="210">
                  <c:v>88.8</c:v>
                </c:pt>
                <c:pt idx="211">
                  <c:v>88.669999999999987</c:v>
                </c:pt>
                <c:pt idx="212">
                  <c:v>88.546666666666667</c:v>
                </c:pt>
                <c:pt idx="213">
                  <c:v>88.42</c:v>
                </c:pt>
                <c:pt idx="214">
                  <c:v>88.29</c:v>
                </c:pt>
                <c:pt idx="215">
                  <c:v>88.166666666666671</c:v>
                </c:pt>
                <c:pt idx="216">
                  <c:v>88.04</c:v>
                </c:pt>
                <c:pt idx="217">
                  <c:v>87.910000000000025</c:v>
                </c:pt>
                <c:pt idx="218">
                  <c:v>87.783333333333331</c:v>
                </c:pt>
                <c:pt idx="219">
                  <c:v>87.660000000000011</c:v>
                </c:pt>
                <c:pt idx="220">
                  <c:v>87.530000000000015</c:v>
                </c:pt>
                <c:pt idx="221">
                  <c:v>87.40333333333335</c:v>
                </c:pt>
                <c:pt idx="222">
                  <c:v>87.280000000000015</c:v>
                </c:pt>
                <c:pt idx="223">
                  <c:v>87.15</c:v>
                </c:pt>
                <c:pt idx="224">
                  <c:v>87.023333333333298</c:v>
                </c:pt>
                <c:pt idx="225">
                  <c:v>86.90000000000002</c:v>
                </c:pt>
                <c:pt idx="226">
                  <c:v>86.77</c:v>
                </c:pt>
                <c:pt idx="227">
                  <c:v>86.643333333333317</c:v>
                </c:pt>
                <c:pt idx="228">
                  <c:v>86.52</c:v>
                </c:pt>
                <c:pt idx="229">
                  <c:v>86.39</c:v>
                </c:pt>
                <c:pt idx="230">
                  <c:v>86.263333333333321</c:v>
                </c:pt>
                <c:pt idx="231">
                  <c:v>86.14</c:v>
                </c:pt>
                <c:pt idx="232">
                  <c:v>86.013333333333321</c:v>
                </c:pt>
                <c:pt idx="233">
                  <c:v>85.886666666666656</c:v>
                </c:pt>
                <c:pt idx="234">
                  <c:v>85.76</c:v>
                </c:pt>
                <c:pt idx="235">
                  <c:v>85.636666666666656</c:v>
                </c:pt>
                <c:pt idx="236">
                  <c:v>85.51</c:v>
                </c:pt>
                <c:pt idx="237">
                  <c:v>85.38</c:v>
                </c:pt>
                <c:pt idx="238">
                  <c:v>85.253333333333316</c:v>
                </c:pt>
                <c:pt idx="239">
                  <c:v>85.133333333333297</c:v>
                </c:pt>
                <c:pt idx="240">
                  <c:v>85</c:v>
                </c:pt>
                <c:pt idx="241">
                  <c:v>84.876666666666651</c:v>
                </c:pt>
                <c:pt idx="242">
                  <c:v>84.76</c:v>
                </c:pt>
                <c:pt idx="243">
                  <c:v>84.63</c:v>
                </c:pt>
                <c:pt idx="244">
                  <c:v>84.5</c:v>
                </c:pt>
                <c:pt idx="245">
                  <c:v>84.38</c:v>
                </c:pt>
                <c:pt idx="246">
                  <c:v>84.25</c:v>
                </c:pt>
                <c:pt idx="247">
                  <c:v>84.123333333333306</c:v>
                </c:pt>
                <c:pt idx="248">
                  <c:v>84</c:v>
                </c:pt>
                <c:pt idx="249">
                  <c:v>83.86999999999999</c:v>
                </c:pt>
                <c:pt idx="250">
                  <c:v>83.743333333333339</c:v>
                </c:pt>
                <c:pt idx="251">
                  <c:v>83.61999999999999</c:v>
                </c:pt>
                <c:pt idx="252">
                  <c:v>83.490000000000009</c:v>
                </c:pt>
                <c:pt idx="253">
                  <c:v>83.36333333333333</c:v>
                </c:pt>
                <c:pt idx="254">
                  <c:v>83.240000000000009</c:v>
                </c:pt>
                <c:pt idx="255">
                  <c:v>83.11</c:v>
                </c:pt>
                <c:pt idx="256">
                  <c:v>82.98333333333332</c:v>
                </c:pt>
                <c:pt idx="257">
                  <c:v>82.86</c:v>
                </c:pt>
                <c:pt idx="258">
                  <c:v>82.73</c:v>
                </c:pt>
                <c:pt idx="259">
                  <c:v>82.603333333333296</c:v>
                </c:pt>
                <c:pt idx="260">
                  <c:v>82.48</c:v>
                </c:pt>
                <c:pt idx="261">
                  <c:v>82.35</c:v>
                </c:pt>
                <c:pt idx="262">
                  <c:v>82.223333333333315</c:v>
                </c:pt>
                <c:pt idx="263">
                  <c:v>82.1</c:v>
                </c:pt>
                <c:pt idx="264">
                  <c:v>81.97</c:v>
                </c:pt>
                <c:pt idx="265">
                  <c:v>81.84333333333332</c:v>
                </c:pt>
                <c:pt idx="266">
                  <c:v>81.72</c:v>
                </c:pt>
                <c:pt idx="267">
                  <c:v>81.59</c:v>
                </c:pt>
                <c:pt idx="268">
                  <c:v>81.466666666666669</c:v>
                </c:pt>
                <c:pt idx="269">
                  <c:v>81.34</c:v>
                </c:pt>
                <c:pt idx="270">
                  <c:v>81.209999999999994</c:v>
                </c:pt>
                <c:pt idx="271">
                  <c:v>81.086666666666673</c:v>
                </c:pt>
                <c:pt idx="272">
                  <c:v>80.959999999999994</c:v>
                </c:pt>
                <c:pt idx="273">
                  <c:v>80.83</c:v>
                </c:pt>
                <c:pt idx="274">
                  <c:v>80.706666666666663</c:v>
                </c:pt>
                <c:pt idx="275">
                  <c:v>80.58</c:v>
                </c:pt>
                <c:pt idx="276">
                  <c:v>80.45</c:v>
                </c:pt>
                <c:pt idx="277">
                  <c:v>80.326666666666668</c:v>
                </c:pt>
                <c:pt idx="278">
                  <c:v>80.2</c:v>
                </c:pt>
                <c:pt idx="279">
                  <c:v>80.073333333333295</c:v>
                </c:pt>
                <c:pt idx="280">
                  <c:v>79.946666666666687</c:v>
                </c:pt>
                <c:pt idx="281">
                  <c:v>79.819999999999993</c:v>
                </c:pt>
                <c:pt idx="282">
                  <c:v>79.693333333333314</c:v>
                </c:pt>
                <c:pt idx="283">
                  <c:v>79.566666666666663</c:v>
                </c:pt>
                <c:pt idx="284">
                  <c:v>79.440000000000012</c:v>
                </c:pt>
                <c:pt idx="285">
                  <c:v>79.313333333333318</c:v>
                </c:pt>
                <c:pt idx="286">
                  <c:v>79.19</c:v>
                </c:pt>
                <c:pt idx="287">
                  <c:v>79.06</c:v>
                </c:pt>
                <c:pt idx="288">
                  <c:v>78.936666666666667</c:v>
                </c:pt>
                <c:pt idx="289">
                  <c:v>78.81</c:v>
                </c:pt>
                <c:pt idx="290">
                  <c:v>78.679999999999993</c:v>
                </c:pt>
                <c:pt idx="291">
                  <c:v>78.556666666666672</c:v>
                </c:pt>
                <c:pt idx="292">
                  <c:v>78.430000000000007</c:v>
                </c:pt>
                <c:pt idx="293">
                  <c:v>78.3</c:v>
                </c:pt>
                <c:pt idx="294">
                  <c:v>78.176666666666662</c:v>
                </c:pt>
                <c:pt idx="295">
                  <c:v>78.06</c:v>
                </c:pt>
                <c:pt idx="296">
                  <c:v>77.930000000000007</c:v>
                </c:pt>
                <c:pt idx="297">
                  <c:v>77.796666666666695</c:v>
                </c:pt>
                <c:pt idx="298">
                  <c:v>77.679999999999993</c:v>
                </c:pt>
                <c:pt idx="299">
                  <c:v>77.55</c:v>
                </c:pt>
                <c:pt idx="300">
                  <c:v>77.416666666666686</c:v>
                </c:pt>
                <c:pt idx="301">
                  <c:v>77.3</c:v>
                </c:pt>
                <c:pt idx="302">
                  <c:v>77.169999999999987</c:v>
                </c:pt>
                <c:pt idx="303">
                  <c:v>77.043333333333322</c:v>
                </c:pt>
                <c:pt idx="304">
                  <c:v>76.92</c:v>
                </c:pt>
                <c:pt idx="305">
                  <c:v>76.790000000000006</c:v>
                </c:pt>
                <c:pt idx="306">
                  <c:v>76.663333333333298</c:v>
                </c:pt>
                <c:pt idx="307">
                  <c:v>76.540000000000006</c:v>
                </c:pt>
                <c:pt idx="308">
                  <c:v>76.410000000000011</c:v>
                </c:pt>
                <c:pt idx="309">
                  <c:v>76.286666666666676</c:v>
                </c:pt>
                <c:pt idx="310">
                  <c:v>76.16</c:v>
                </c:pt>
                <c:pt idx="311">
                  <c:v>76.03</c:v>
                </c:pt>
                <c:pt idx="312">
                  <c:v>75.906666666666666</c:v>
                </c:pt>
                <c:pt idx="313">
                  <c:v>75.78</c:v>
                </c:pt>
                <c:pt idx="314">
                  <c:v>75.653333333333308</c:v>
                </c:pt>
                <c:pt idx="315">
                  <c:v>75.526666666666657</c:v>
                </c:pt>
                <c:pt idx="316">
                  <c:v>75.400000000000006</c:v>
                </c:pt>
                <c:pt idx="317">
                  <c:v>75.273333333333298</c:v>
                </c:pt>
                <c:pt idx="318">
                  <c:v>75.146666666666661</c:v>
                </c:pt>
                <c:pt idx="319">
                  <c:v>75.02</c:v>
                </c:pt>
                <c:pt idx="320">
                  <c:v>74.893333333333317</c:v>
                </c:pt>
                <c:pt idx="321">
                  <c:v>74.766666666666666</c:v>
                </c:pt>
                <c:pt idx="322">
                  <c:v>74.64</c:v>
                </c:pt>
                <c:pt idx="323">
                  <c:v>74.513333333333321</c:v>
                </c:pt>
                <c:pt idx="324">
                  <c:v>74.38666666666667</c:v>
                </c:pt>
                <c:pt idx="325">
                  <c:v>74.260000000000005</c:v>
                </c:pt>
                <c:pt idx="326">
                  <c:v>74.133333333333297</c:v>
                </c:pt>
                <c:pt idx="327">
                  <c:v>74.006666666666675</c:v>
                </c:pt>
                <c:pt idx="328">
                  <c:v>73.88</c:v>
                </c:pt>
                <c:pt idx="329">
                  <c:v>73.753333333333316</c:v>
                </c:pt>
                <c:pt idx="330">
                  <c:v>73.626666666666651</c:v>
                </c:pt>
                <c:pt idx="331">
                  <c:v>73.5</c:v>
                </c:pt>
                <c:pt idx="332">
                  <c:v>73.373333333333306</c:v>
                </c:pt>
                <c:pt idx="333">
                  <c:v>73.246666666666684</c:v>
                </c:pt>
                <c:pt idx="334">
                  <c:v>73.11999999999999</c:v>
                </c:pt>
                <c:pt idx="335">
                  <c:v>72.993333333333339</c:v>
                </c:pt>
                <c:pt idx="336">
                  <c:v>72.86999999999999</c:v>
                </c:pt>
                <c:pt idx="337">
                  <c:v>72.739999999999995</c:v>
                </c:pt>
                <c:pt idx="338">
                  <c:v>72.616666666666674</c:v>
                </c:pt>
                <c:pt idx="339">
                  <c:v>72.489999999999995</c:v>
                </c:pt>
                <c:pt idx="340">
                  <c:v>72.36</c:v>
                </c:pt>
                <c:pt idx="341">
                  <c:v>72.236666666666693</c:v>
                </c:pt>
                <c:pt idx="342">
                  <c:v>72.11</c:v>
                </c:pt>
                <c:pt idx="343">
                  <c:v>71.98</c:v>
                </c:pt>
                <c:pt idx="344">
                  <c:v>71.856666666666669</c:v>
                </c:pt>
                <c:pt idx="345">
                  <c:v>71.73333333333332</c:v>
                </c:pt>
                <c:pt idx="346">
                  <c:v>71.599999999999994</c:v>
                </c:pt>
                <c:pt idx="347">
                  <c:v>71.48333333333332</c:v>
                </c:pt>
                <c:pt idx="348">
                  <c:v>71.36</c:v>
                </c:pt>
                <c:pt idx="349">
                  <c:v>71.223333333333315</c:v>
                </c:pt>
                <c:pt idx="350">
                  <c:v>71.106666666666669</c:v>
                </c:pt>
                <c:pt idx="351">
                  <c:v>70.98</c:v>
                </c:pt>
                <c:pt idx="352">
                  <c:v>70.853333333333296</c:v>
                </c:pt>
                <c:pt idx="353">
                  <c:v>70.726666666666674</c:v>
                </c:pt>
                <c:pt idx="354">
                  <c:v>70.599999999999994</c:v>
                </c:pt>
                <c:pt idx="355">
                  <c:v>70.473333333333315</c:v>
                </c:pt>
                <c:pt idx="356">
                  <c:v>70.346666666666664</c:v>
                </c:pt>
                <c:pt idx="357">
                  <c:v>70.22</c:v>
                </c:pt>
                <c:pt idx="358">
                  <c:v>70.09333333333332</c:v>
                </c:pt>
                <c:pt idx="359">
                  <c:v>69.966666666666669</c:v>
                </c:pt>
                <c:pt idx="360">
                  <c:v>69.84</c:v>
                </c:pt>
                <c:pt idx="361">
                  <c:v>69.71333333333331</c:v>
                </c:pt>
                <c:pt idx="362">
                  <c:v>69.586666666666673</c:v>
                </c:pt>
                <c:pt idx="363">
                  <c:v>69.459999999999994</c:v>
                </c:pt>
                <c:pt idx="364">
                  <c:v>69.333333333333314</c:v>
                </c:pt>
                <c:pt idx="365">
                  <c:v>69.206666666666663</c:v>
                </c:pt>
                <c:pt idx="366">
                  <c:v>69.08</c:v>
                </c:pt>
                <c:pt idx="367">
                  <c:v>68.953333333333319</c:v>
                </c:pt>
                <c:pt idx="368">
                  <c:v>68.826666666666668</c:v>
                </c:pt>
                <c:pt idx="369">
                  <c:v>68.7</c:v>
                </c:pt>
                <c:pt idx="370">
                  <c:v>68.573333333333295</c:v>
                </c:pt>
                <c:pt idx="371">
                  <c:v>68.45</c:v>
                </c:pt>
                <c:pt idx="372">
                  <c:v>68.319999999999993</c:v>
                </c:pt>
                <c:pt idx="373">
                  <c:v>68.193333333333314</c:v>
                </c:pt>
                <c:pt idx="374">
                  <c:v>68.069999999999993</c:v>
                </c:pt>
                <c:pt idx="375">
                  <c:v>67.940000000000012</c:v>
                </c:pt>
                <c:pt idx="376">
                  <c:v>67.813333333333318</c:v>
                </c:pt>
                <c:pt idx="377">
                  <c:v>67.69</c:v>
                </c:pt>
                <c:pt idx="378">
                  <c:v>67.56</c:v>
                </c:pt>
                <c:pt idx="379">
                  <c:v>67.433333333333323</c:v>
                </c:pt>
                <c:pt idx="380">
                  <c:v>67.31</c:v>
                </c:pt>
                <c:pt idx="381">
                  <c:v>67.179999999999993</c:v>
                </c:pt>
                <c:pt idx="382">
                  <c:v>67.053333333333327</c:v>
                </c:pt>
                <c:pt idx="383">
                  <c:v>66.930000000000007</c:v>
                </c:pt>
                <c:pt idx="384">
                  <c:v>66.8</c:v>
                </c:pt>
                <c:pt idx="385">
                  <c:v>66.673333333333318</c:v>
                </c:pt>
                <c:pt idx="386">
                  <c:v>66.55</c:v>
                </c:pt>
                <c:pt idx="387">
                  <c:v>66.42</c:v>
                </c:pt>
                <c:pt idx="388">
                  <c:v>66.296666666666667</c:v>
                </c:pt>
                <c:pt idx="389">
                  <c:v>66.169999999999987</c:v>
                </c:pt>
                <c:pt idx="390">
                  <c:v>66.040000000000006</c:v>
                </c:pt>
                <c:pt idx="391">
                  <c:v>65.916666666666686</c:v>
                </c:pt>
                <c:pt idx="392">
                  <c:v>65.790000000000006</c:v>
                </c:pt>
                <c:pt idx="393">
                  <c:v>65.66</c:v>
                </c:pt>
                <c:pt idx="394">
                  <c:v>65.536666666666676</c:v>
                </c:pt>
                <c:pt idx="395">
                  <c:v>65.410000000000011</c:v>
                </c:pt>
                <c:pt idx="396">
                  <c:v>65.28</c:v>
                </c:pt>
                <c:pt idx="397">
                  <c:v>65.16</c:v>
                </c:pt>
                <c:pt idx="398">
                  <c:v>65.036666666666676</c:v>
                </c:pt>
                <c:pt idx="399">
                  <c:v>64.900000000000006</c:v>
                </c:pt>
                <c:pt idx="400">
                  <c:v>64.783333333333331</c:v>
                </c:pt>
                <c:pt idx="401">
                  <c:v>64.66</c:v>
                </c:pt>
                <c:pt idx="402">
                  <c:v>64.53</c:v>
                </c:pt>
                <c:pt idx="403">
                  <c:v>64.403333333333308</c:v>
                </c:pt>
                <c:pt idx="404">
                  <c:v>64.28</c:v>
                </c:pt>
                <c:pt idx="405">
                  <c:v>64.149999999999991</c:v>
                </c:pt>
                <c:pt idx="406">
                  <c:v>64.026666666666657</c:v>
                </c:pt>
                <c:pt idx="407">
                  <c:v>63.9</c:v>
                </c:pt>
                <c:pt idx="408">
                  <c:v>63.77</c:v>
                </c:pt>
                <c:pt idx="409">
                  <c:v>63.65</c:v>
                </c:pt>
                <c:pt idx="410">
                  <c:v>63.52</c:v>
                </c:pt>
                <c:pt idx="411">
                  <c:v>63.390000000000008</c:v>
                </c:pt>
                <c:pt idx="412">
                  <c:v>63.27</c:v>
                </c:pt>
                <c:pt idx="413">
                  <c:v>63.140000000000008</c:v>
                </c:pt>
                <c:pt idx="414">
                  <c:v>63.01</c:v>
                </c:pt>
                <c:pt idx="415">
                  <c:v>62.890000000000008</c:v>
                </c:pt>
                <c:pt idx="416">
                  <c:v>62.760000000000005</c:v>
                </c:pt>
                <c:pt idx="417">
                  <c:v>62.633333333333333</c:v>
                </c:pt>
                <c:pt idx="418">
                  <c:v>62.51</c:v>
                </c:pt>
                <c:pt idx="419">
                  <c:v>62.379999999999995</c:v>
                </c:pt>
                <c:pt idx="420">
                  <c:v>62.25333333333333</c:v>
                </c:pt>
                <c:pt idx="421">
                  <c:v>62.13</c:v>
                </c:pt>
                <c:pt idx="422">
                  <c:v>62</c:v>
                </c:pt>
                <c:pt idx="423">
                  <c:v>61.873333333333335</c:v>
                </c:pt>
                <c:pt idx="424">
                  <c:v>61.75</c:v>
                </c:pt>
                <c:pt idx="425">
                  <c:v>61.620000000000005</c:v>
                </c:pt>
                <c:pt idx="426">
                  <c:v>61.493333333333339</c:v>
                </c:pt>
                <c:pt idx="427">
                  <c:v>61.37</c:v>
                </c:pt>
                <c:pt idx="428">
                  <c:v>61.24</c:v>
                </c:pt>
                <c:pt idx="429">
                  <c:v>61.116666666666646</c:v>
                </c:pt>
                <c:pt idx="430">
                  <c:v>60.99</c:v>
                </c:pt>
                <c:pt idx="431">
                  <c:v>60.859999999999992</c:v>
                </c:pt>
                <c:pt idx="432">
                  <c:v>60.736666666666657</c:v>
                </c:pt>
                <c:pt idx="433">
                  <c:v>60.61</c:v>
                </c:pt>
                <c:pt idx="434">
                  <c:v>60.48</c:v>
                </c:pt>
                <c:pt idx="435">
                  <c:v>60.356666666666634</c:v>
                </c:pt>
                <c:pt idx="436">
                  <c:v>60.230000000000004</c:v>
                </c:pt>
                <c:pt idx="437">
                  <c:v>60.1</c:v>
                </c:pt>
                <c:pt idx="438">
                  <c:v>59.976666666666645</c:v>
                </c:pt>
                <c:pt idx="439">
                  <c:v>59.849999999999994</c:v>
                </c:pt>
                <c:pt idx="440">
                  <c:v>59.720000000000006</c:v>
                </c:pt>
                <c:pt idx="441">
                  <c:v>59.596666666666657</c:v>
                </c:pt>
                <c:pt idx="442">
                  <c:v>59.47</c:v>
                </c:pt>
                <c:pt idx="443">
                  <c:v>59.339999999999996</c:v>
                </c:pt>
                <c:pt idx="444">
                  <c:v>59.220000000000006</c:v>
                </c:pt>
                <c:pt idx="445">
                  <c:v>59.09</c:v>
                </c:pt>
                <c:pt idx="446">
                  <c:v>58.96</c:v>
                </c:pt>
                <c:pt idx="447">
                  <c:v>58.843333333333334</c:v>
                </c:pt>
                <c:pt idx="448">
                  <c:v>58.71</c:v>
                </c:pt>
                <c:pt idx="449">
                  <c:v>58.580000000000005</c:v>
                </c:pt>
                <c:pt idx="450">
                  <c:v>58.463333333333331</c:v>
                </c:pt>
                <c:pt idx="451">
                  <c:v>58.339999999999996</c:v>
                </c:pt>
                <c:pt idx="452">
                  <c:v>58.20000000000001</c:v>
                </c:pt>
                <c:pt idx="453">
                  <c:v>58.083333333333336</c:v>
                </c:pt>
                <c:pt idx="454">
                  <c:v>57.96</c:v>
                </c:pt>
                <c:pt idx="455">
                  <c:v>57.830000000000005</c:v>
                </c:pt>
                <c:pt idx="456">
                  <c:v>57.703333333333347</c:v>
                </c:pt>
                <c:pt idx="457">
                  <c:v>57.580000000000005</c:v>
                </c:pt>
                <c:pt idx="458">
                  <c:v>57.45</c:v>
                </c:pt>
                <c:pt idx="459">
                  <c:v>57.32666666666664</c:v>
                </c:pt>
                <c:pt idx="460">
                  <c:v>57.20000000000001</c:v>
                </c:pt>
                <c:pt idx="461">
                  <c:v>57.07</c:v>
                </c:pt>
                <c:pt idx="462">
                  <c:v>56.946666666666644</c:v>
                </c:pt>
                <c:pt idx="463">
                  <c:v>56.82</c:v>
                </c:pt>
                <c:pt idx="464">
                  <c:v>56.693333333333335</c:v>
                </c:pt>
                <c:pt idx="465">
                  <c:v>56.566666666666642</c:v>
                </c:pt>
                <c:pt idx="466">
                  <c:v>56.44</c:v>
                </c:pt>
                <c:pt idx="467">
                  <c:v>56.313333333333325</c:v>
                </c:pt>
                <c:pt idx="468">
                  <c:v>56.190000000000005</c:v>
                </c:pt>
                <c:pt idx="469">
                  <c:v>56.06</c:v>
                </c:pt>
                <c:pt idx="470">
                  <c:v>55.933333333333337</c:v>
                </c:pt>
                <c:pt idx="471">
                  <c:v>55.809999999999995</c:v>
                </c:pt>
                <c:pt idx="472">
                  <c:v>55.68</c:v>
                </c:pt>
                <c:pt idx="473">
                  <c:v>55.556666666666651</c:v>
                </c:pt>
                <c:pt idx="474">
                  <c:v>55.43</c:v>
                </c:pt>
                <c:pt idx="475">
                  <c:v>55.300000000000004</c:v>
                </c:pt>
                <c:pt idx="476">
                  <c:v>55.176666666666648</c:v>
                </c:pt>
                <c:pt idx="477">
                  <c:v>55.05</c:v>
                </c:pt>
                <c:pt idx="478">
                  <c:v>54.92</c:v>
                </c:pt>
                <c:pt idx="479">
                  <c:v>54.796666666666646</c:v>
                </c:pt>
                <c:pt idx="480">
                  <c:v>54.670000000000009</c:v>
                </c:pt>
                <c:pt idx="481">
                  <c:v>54.54</c:v>
                </c:pt>
                <c:pt idx="482">
                  <c:v>54.416666666666643</c:v>
                </c:pt>
                <c:pt idx="483">
                  <c:v>54.290000000000006</c:v>
                </c:pt>
                <c:pt idx="484">
                  <c:v>54.160000000000004</c:v>
                </c:pt>
                <c:pt idx="485">
                  <c:v>54.036666666666648</c:v>
                </c:pt>
                <c:pt idx="486">
                  <c:v>53.91</c:v>
                </c:pt>
                <c:pt idx="487">
                  <c:v>53.78</c:v>
                </c:pt>
                <c:pt idx="488">
                  <c:v>53.656666666666645</c:v>
                </c:pt>
                <c:pt idx="489">
                  <c:v>53.53</c:v>
                </c:pt>
                <c:pt idx="490">
                  <c:v>53.4</c:v>
                </c:pt>
                <c:pt idx="491">
                  <c:v>53.276666666666657</c:v>
                </c:pt>
                <c:pt idx="492">
                  <c:v>53.15</c:v>
                </c:pt>
                <c:pt idx="493">
                  <c:v>53.02</c:v>
                </c:pt>
                <c:pt idx="494">
                  <c:v>52.896666666666647</c:v>
                </c:pt>
                <c:pt idx="495">
                  <c:v>52.77</c:v>
                </c:pt>
                <c:pt idx="496">
                  <c:v>52.640000000000008</c:v>
                </c:pt>
                <c:pt idx="497">
                  <c:v>52.523333333333333</c:v>
                </c:pt>
                <c:pt idx="498">
                  <c:v>52.390000000000008</c:v>
                </c:pt>
                <c:pt idx="499">
                  <c:v>52.260000000000005</c:v>
                </c:pt>
                <c:pt idx="500">
                  <c:v>52.143333333333338</c:v>
                </c:pt>
                <c:pt idx="501">
                  <c:v>52.013333333333328</c:v>
                </c:pt>
                <c:pt idx="502">
                  <c:v>51.879999999999995</c:v>
                </c:pt>
                <c:pt idx="503">
                  <c:v>51.76333333333335</c:v>
                </c:pt>
                <c:pt idx="504">
                  <c:v>51.640000000000008</c:v>
                </c:pt>
                <c:pt idx="505">
                  <c:v>51.506666666666639</c:v>
                </c:pt>
                <c:pt idx="506">
                  <c:v>51.390000000000008</c:v>
                </c:pt>
                <c:pt idx="507">
                  <c:v>51.260000000000005</c:v>
                </c:pt>
                <c:pt idx="508">
                  <c:v>51.13</c:v>
                </c:pt>
                <c:pt idx="509">
                  <c:v>51.01</c:v>
                </c:pt>
                <c:pt idx="510">
                  <c:v>50.879999999999995</c:v>
                </c:pt>
                <c:pt idx="511">
                  <c:v>50.75</c:v>
                </c:pt>
                <c:pt idx="512">
                  <c:v>50.63</c:v>
                </c:pt>
                <c:pt idx="513">
                  <c:v>50.5</c:v>
                </c:pt>
                <c:pt idx="514">
                  <c:v>50.373333333333335</c:v>
                </c:pt>
                <c:pt idx="515">
                  <c:v>50.25</c:v>
                </c:pt>
                <c:pt idx="516">
                  <c:v>50.116666666666646</c:v>
                </c:pt>
                <c:pt idx="517">
                  <c:v>49.993333333333332</c:v>
                </c:pt>
                <c:pt idx="518">
                  <c:v>49.863333333333337</c:v>
                </c:pt>
                <c:pt idx="519">
                  <c:v>49.736666666666657</c:v>
                </c:pt>
                <c:pt idx="520">
                  <c:v>49.613333333333337</c:v>
                </c:pt>
                <c:pt idx="521">
                  <c:v>49.483333333333327</c:v>
                </c:pt>
                <c:pt idx="522">
                  <c:v>49.356666666666634</c:v>
                </c:pt>
                <c:pt idx="523">
                  <c:v>49.233333333333334</c:v>
                </c:pt>
                <c:pt idx="524">
                  <c:v>49.103333333333332</c:v>
                </c:pt>
                <c:pt idx="525">
                  <c:v>48.976666666666645</c:v>
                </c:pt>
                <c:pt idx="526">
                  <c:v>48.853333333333325</c:v>
                </c:pt>
                <c:pt idx="527">
                  <c:v>48.726666666666652</c:v>
                </c:pt>
                <c:pt idx="528">
                  <c:v>48.596666666666657</c:v>
                </c:pt>
                <c:pt idx="529">
                  <c:v>48.473333333333329</c:v>
                </c:pt>
                <c:pt idx="530">
                  <c:v>48.34666666666665</c:v>
                </c:pt>
                <c:pt idx="531">
                  <c:v>48.216666666666647</c:v>
                </c:pt>
                <c:pt idx="532">
                  <c:v>48.093333333333341</c:v>
                </c:pt>
                <c:pt idx="533">
                  <c:v>47.966666666666647</c:v>
                </c:pt>
                <c:pt idx="534">
                  <c:v>47.836666666666645</c:v>
                </c:pt>
                <c:pt idx="535">
                  <c:v>47.713333333333331</c:v>
                </c:pt>
                <c:pt idx="536">
                  <c:v>47.586666666666645</c:v>
                </c:pt>
                <c:pt idx="537">
                  <c:v>47.456666666666649</c:v>
                </c:pt>
                <c:pt idx="538">
                  <c:v>47.333333333333336</c:v>
                </c:pt>
                <c:pt idx="539">
                  <c:v>47.206666666666656</c:v>
                </c:pt>
                <c:pt idx="540">
                  <c:v>47.07666666666664</c:v>
                </c:pt>
                <c:pt idx="541">
                  <c:v>46.95333333333334</c:v>
                </c:pt>
                <c:pt idx="542">
                  <c:v>46.82666666666664</c:v>
                </c:pt>
                <c:pt idx="543">
                  <c:v>46.696666666666651</c:v>
                </c:pt>
                <c:pt idx="544">
                  <c:v>46.573333333333331</c:v>
                </c:pt>
                <c:pt idx="545">
                  <c:v>46.446666666666644</c:v>
                </c:pt>
                <c:pt idx="546">
                  <c:v>46.316666666666634</c:v>
                </c:pt>
                <c:pt idx="547">
                  <c:v>46.193333333333342</c:v>
                </c:pt>
                <c:pt idx="548">
                  <c:v>46.066666666666642</c:v>
                </c:pt>
                <c:pt idx="549">
                  <c:v>45.936666666666646</c:v>
                </c:pt>
                <c:pt idx="550">
                  <c:v>45.813333333333325</c:v>
                </c:pt>
                <c:pt idx="551">
                  <c:v>45.686666666666646</c:v>
                </c:pt>
                <c:pt idx="552">
                  <c:v>45.556666666666651</c:v>
                </c:pt>
                <c:pt idx="553">
                  <c:v>45.44</c:v>
                </c:pt>
                <c:pt idx="554">
                  <c:v>45.309999999999995</c:v>
                </c:pt>
                <c:pt idx="555">
                  <c:v>45.180000000000007</c:v>
                </c:pt>
                <c:pt idx="556">
                  <c:v>45.06</c:v>
                </c:pt>
                <c:pt idx="557">
                  <c:v>44.933333333333337</c:v>
                </c:pt>
                <c:pt idx="558">
                  <c:v>44.806666666666644</c:v>
                </c:pt>
                <c:pt idx="559">
                  <c:v>44.68</c:v>
                </c:pt>
                <c:pt idx="560">
                  <c:v>44.553333333333335</c:v>
                </c:pt>
                <c:pt idx="561">
                  <c:v>44.426666666666648</c:v>
                </c:pt>
                <c:pt idx="562">
                  <c:v>44.300000000000004</c:v>
                </c:pt>
                <c:pt idx="563">
                  <c:v>44.176666666666648</c:v>
                </c:pt>
                <c:pt idx="564">
                  <c:v>44.046666666666638</c:v>
                </c:pt>
                <c:pt idx="565">
                  <c:v>43.92</c:v>
                </c:pt>
                <c:pt idx="566">
                  <c:v>43.796666666666646</c:v>
                </c:pt>
                <c:pt idx="567">
                  <c:v>43.66666666666665</c:v>
                </c:pt>
                <c:pt idx="568">
                  <c:v>43.54</c:v>
                </c:pt>
                <c:pt idx="569">
                  <c:v>43.416666666666643</c:v>
                </c:pt>
                <c:pt idx="570">
                  <c:v>43.290000000000006</c:v>
                </c:pt>
                <c:pt idx="571">
                  <c:v>43.16666666666665</c:v>
                </c:pt>
                <c:pt idx="572">
                  <c:v>43.036666666666648</c:v>
                </c:pt>
                <c:pt idx="573">
                  <c:v>42.91</c:v>
                </c:pt>
                <c:pt idx="574">
                  <c:v>42.786666666666648</c:v>
                </c:pt>
                <c:pt idx="575">
                  <c:v>42.656666666666645</c:v>
                </c:pt>
                <c:pt idx="576">
                  <c:v>42.53</c:v>
                </c:pt>
                <c:pt idx="577">
                  <c:v>42.406666666666645</c:v>
                </c:pt>
                <c:pt idx="578">
                  <c:v>42.276666666666657</c:v>
                </c:pt>
                <c:pt idx="579">
                  <c:v>42.153333333333329</c:v>
                </c:pt>
                <c:pt idx="580">
                  <c:v>42.026666666666657</c:v>
                </c:pt>
                <c:pt idx="581">
                  <c:v>41.896666666666647</c:v>
                </c:pt>
                <c:pt idx="582">
                  <c:v>41.773333333333333</c:v>
                </c:pt>
                <c:pt idx="583">
                  <c:v>41.646666666666647</c:v>
                </c:pt>
                <c:pt idx="584">
                  <c:v>41.516666666666652</c:v>
                </c:pt>
                <c:pt idx="585">
                  <c:v>41.393333333333338</c:v>
                </c:pt>
                <c:pt idx="586">
                  <c:v>41.266666666666659</c:v>
                </c:pt>
                <c:pt idx="587">
                  <c:v>41.136666666666642</c:v>
                </c:pt>
                <c:pt idx="588">
                  <c:v>41.013333333333335</c:v>
                </c:pt>
                <c:pt idx="589">
                  <c:v>40.886666666666635</c:v>
                </c:pt>
                <c:pt idx="590">
                  <c:v>40.756666666666646</c:v>
                </c:pt>
                <c:pt idx="591">
                  <c:v>40.633333333333333</c:v>
                </c:pt>
                <c:pt idx="592">
                  <c:v>40.506666666666646</c:v>
                </c:pt>
                <c:pt idx="593">
                  <c:v>40.379999999999995</c:v>
                </c:pt>
                <c:pt idx="594">
                  <c:v>40.25333333333333</c:v>
                </c:pt>
                <c:pt idx="595">
                  <c:v>40.126666666666651</c:v>
                </c:pt>
                <c:pt idx="596">
                  <c:v>40.003333333333337</c:v>
                </c:pt>
                <c:pt idx="597">
                  <c:v>39.873333333333335</c:v>
                </c:pt>
                <c:pt idx="598">
                  <c:v>39.746666666666655</c:v>
                </c:pt>
                <c:pt idx="599">
                  <c:v>39.623333333333335</c:v>
                </c:pt>
                <c:pt idx="600">
                  <c:v>39.493333333333332</c:v>
                </c:pt>
                <c:pt idx="601">
                  <c:v>39.366666666666646</c:v>
                </c:pt>
                <c:pt idx="602">
                  <c:v>39.243333333333332</c:v>
                </c:pt>
                <c:pt idx="603">
                  <c:v>39.116666666666646</c:v>
                </c:pt>
                <c:pt idx="604">
                  <c:v>38.99</c:v>
                </c:pt>
                <c:pt idx="605">
                  <c:v>38.863333333333337</c:v>
                </c:pt>
                <c:pt idx="606">
                  <c:v>38.743333333333332</c:v>
                </c:pt>
                <c:pt idx="607">
                  <c:v>38.613333333333337</c:v>
                </c:pt>
                <c:pt idx="608">
                  <c:v>38.483333333333327</c:v>
                </c:pt>
                <c:pt idx="609">
                  <c:v>38.363333333333337</c:v>
                </c:pt>
                <c:pt idx="610">
                  <c:v>38.233333333333341</c:v>
                </c:pt>
                <c:pt idx="611">
                  <c:v>38.106666666666641</c:v>
                </c:pt>
                <c:pt idx="612">
                  <c:v>37.983333333333334</c:v>
                </c:pt>
                <c:pt idx="613">
                  <c:v>37.853333333333325</c:v>
                </c:pt>
                <c:pt idx="614">
                  <c:v>37.726666666666652</c:v>
                </c:pt>
                <c:pt idx="615">
                  <c:v>37.603333333333332</c:v>
                </c:pt>
                <c:pt idx="616">
                  <c:v>37.473333333333329</c:v>
                </c:pt>
                <c:pt idx="617">
                  <c:v>37.34666666666665</c:v>
                </c:pt>
                <c:pt idx="618">
                  <c:v>37.226666666666652</c:v>
                </c:pt>
                <c:pt idx="619">
                  <c:v>37.096666666666657</c:v>
                </c:pt>
                <c:pt idx="620">
                  <c:v>36.973333333333329</c:v>
                </c:pt>
                <c:pt idx="621">
                  <c:v>36.84666666666665</c:v>
                </c:pt>
                <c:pt idx="622">
                  <c:v>36.716666666666647</c:v>
                </c:pt>
                <c:pt idx="623">
                  <c:v>36.593333333333341</c:v>
                </c:pt>
                <c:pt idx="624">
                  <c:v>36.466666666666647</c:v>
                </c:pt>
                <c:pt idx="625">
                  <c:v>36.340000000000003</c:v>
                </c:pt>
                <c:pt idx="626">
                  <c:v>36.213333333333331</c:v>
                </c:pt>
                <c:pt idx="627">
                  <c:v>36.086666666666645</c:v>
                </c:pt>
                <c:pt idx="628">
                  <c:v>35.96</c:v>
                </c:pt>
                <c:pt idx="629">
                  <c:v>35.833333333333336</c:v>
                </c:pt>
                <c:pt idx="630">
                  <c:v>35.706666666666656</c:v>
                </c:pt>
                <c:pt idx="631">
                  <c:v>35.580000000000005</c:v>
                </c:pt>
                <c:pt idx="632">
                  <c:v>35.453333333333326</c:v>
                </c:pt>
                <c:pt idx="633">
                  <c:v>35.32666666666664</c:v>
                </c:pt>
                <c:pt idx="634">
                  <c:v>35.20000000000001</c:v>
                </c:pt>
                <c:pt idx="635">
                  <c:v>35.073333333333331</c:v>
                </c:pt>
                <c:pt idx="636">
                  <c:v>34.946666666666644</c:v>
                </c:pt>
                <c:pt idx="637">
                  <c:v>34.82</c:v>
                </c:pt>
                <c:pt idx="638">
                  <c:v>34.693333333333342</c:v>
                </c:pt>
                <c:pt idx="639">
                  <c:v>34.566666666666656</c:v>
                </c:pt>
                <c:pt idx="640">
                  <c:v>34.44</c:v>
                </c:pt>
                <c:pt idx="641">
                  <c:v>34.313333333333325</c:v>
                </c:pt>
                <c:pt idx="642">
                  <c:v>34.186666666666646</c:v>
                </c:pt>
                <c:pt idx="643">
                  <c:v>34.06</c:v>
                </c:pt>
                <c:pt idx="644">
                  <c:v>33.93333333333333</c:v>
                </c:pt>
                <c:pt idx="645">
                  <c:v>33.806666666666644</c:v>
                </c:pt>
                <c:pt idx="646">
                  <c:v>33.68</c:v>
                </c:pt>
                <c:pt idx="647">
                  <c:v>33.553333333333335</c:v>
                </c:pt>
                <c:pt idx="648">
                  <c:v>33.426666666666648</c:v>
                </c:pt>
                <c:pt idx="649">
                  <c:v>33.303333333333335</c:v>
                </c:pt>
                <c:pt idx="650">
                  <c:v>33.176666666666648</c:v>
                </c:pt>
                <c:pt idx="651">
                  <c:v>33.046666666666638</c:v>
                </c:pt>
                <c:pt idx="652">
                  <c:v>32.923333333333332</c:v>
                </c:pt>
                <c:pt idx="653">
                  <c:v>32.796666666666646</c:v>
                </c:pt>
                <c:pt idx="654">
                  <c:v>32.66666666666665</c:v>
                </c:pt>
                <c:pt idx="655">
                  <c:v>32.543333333333329</c:v>
                </c:pt>
                <c:pt idx="656">
                  <c:v>32.42</c:v>
                </c:pt>
                <c:pt idx="657">
                  <c:v>32.286666666666648</c:v>
                </c:pt>
                <c:pt idx="658">
                  <c:v>32.163333333333341</c:v>
                </c:pt>
                <c:pt idx="659">
                  <c:v>32.043333333333329</c:v>
                </c:pt>
                <c:pt idx="660">
                  <c:v>31.913333333333327</c:v>
                </c:pt>
                <c:pt idx="661">
                  <c:v>31.790000000000003</c:v>
                </c:pt>
                <c:pt idx="662">
                  <c:v>31.663333333333327</c:v>
                </c:pt>
                <c:pt idx="663">
                  <c:v>31.533333333333321</c:v>
                </c:pt>
                <c:pt idx="664">
                  <c:v>31.403333333333325</c:v>
                </c:pt>
                <c:pt idx="665">
                  <c:v>31.283333333333317</c:v>
                </c:pt>
                <c:pt idx="666">
                  <c:v>31.153333333333329</c:v>
                </c:pt>
                <c:pt idx="667">
                  <c:v>31.026666666666667</c:v>
                </c:pt>
                <c:pt idx="668">
                  <c:v>30.903333333333325</c:v>
                </c:pt>
                <c:pt idx="669">
                  <c:v>30.776666666666667</c:v>
                </c:pt>
                <c:pt idx="670">
                  <c:v>30.650000000000006</c:v>
                </c:pt>
                <c:pt idx="671">
                  <c:v>30.523333333333319</c:v>
                </c:pt>
                <c:pt idx="672">
                  <c:v>30.396666666666665</c:v>
                </c:pt>
                <c:pt idx="673">
                  <c:v>30.27</c:v>
                </c:pt>
                <c:pt idx="674">
                  <c:v>30.143333333333324</c:v>
                </c:pt>
                <c:pt idx="675">
                  <c:v>30.016666666666669</c:v>
                </c:pt>
                <c:pt idx="676">
                  <c:v>29.89</c:v>
                </c:pt>
                <c:pt idx="677">
                  <c:v>29.763333333333321</c:v>
                </c:pt>
                <c:pt idx="678">
                  <c:v>29.63666666666667</c:v>
                </c:pt>
                <c:pt idx="679">
                  <c:v>29.51</c:v>
                </c:pt>
                <c:pt idx="680">
                  <c:v>29.383333333333322</c:v>
                </c:pt>
                <c:pt idx="681">
                  <c:v>29.256666666666671</c:v>
                </c:pt>
                <c:pt idx="682">
                  <c:v>29.133333333333326</c:v>
                </c:pt>
                <c:pt idx="683">
                  <c:v>29.003333333333323</c:v>
                </c:pt>
                <c:pt idx="684">
                  <c:v>28.876666666666665</c:v>
                </c:pt>
                <c:pt idx="685">
                  <c:v>28.753333333333323</c:v>
                </c:pt>
                <c:pt idx="686">
                  <c:v>28.623333333333324</c:v>
                </c:pt>
                <c:pt idx="687">
                  <c:v>28.496666666666666</c:v>
                </c:pt>
                <c:pt idx="688">
                  <c:v>28.373333333333324</c:v>
                </c:pt>
                <c:pt idx="689">
                  <c:v>28.243333333333322</c:v>
                </c:pt>
                <c:pt idx="690">
                  <c:v>28.116666666666667</c:v>
                </c:pt>
                <c:pt idx="691">
                  <c:v>27.993333333333322</c:v>
                </c:pt>
                <c:pt idx="692">
                  <c:v>27.863333333333323</c:v>
                </c:pt>
                <c:pt idx="693">
                  <c:v>27.74</c:v>
                </c:pt>
                <c:pt idx="694">
                  <c:v>27.613333333333326</c:v>
                </c:pt>
                <c:pt idx="695">
                  <c:v>27.48333333333332</c:v>
                </c:pt>
                <c:pt idx="696">
                  <c:v>27.360000000000003</c:v>
                </c:pt>
                <c:pt idx="697">
                  <c:v>27.233333333333324</c:v>
                </c:pt>
                <c:pt idx="698">
                  <c:v>27.103333333333325</c:v>
                </c:pt>
                <c:pt idx="699">
                  <c:v>26.979999999999997</c:v>
                </c:pt>
                <c:pt idx="700">
                  <c:v>26.853333333333325</c:v>
                </c:pt>
                <c:pt idx="701">
                  <c:v>26.723333333333322</c:v>
                </c:pt>
                <c:pt idx="702">
                  <c:v>26.603333333333325</c:v>
                </c:pt>
                <c:pt idx="703">
                  <c:v>26.476666666666663</c:v>
                </c:pt>
                <c:pt idx="704">
                  <c:v>26.343333333333323</c:v>
                </c:pt>
                <c:pt idx="705">
                  <c:v>26.223333333333322</c:v>
                </c:pt>
                <c:pt idx="706">
                  <c:v>26.096666666666668</c:v>
                </c:pt>
                <c:pt idx="707">
                  <c:v>25.97</c:v>
                </c:pt>
                <c:pt idx="708">
                  <c:v>25.846666666666664</c:v>
                </c:pt>
                <c:pt idx="709">
                  <c:v>25.716666666666672</c:v>
                </c:pt>
                <c:pt idx="710">
                  <c:v>25.586666666666662</c:v>
                </c:pt>
                <c:pt idx="711">
                  <c:v>25.466666666666669</c:v>
                </c:pt>
                <c:pt idx="712">
                  <c:v>25.34</c:v>
                </c:pt>
                <c:pt idx="713">
                  <c:v>25.206666666666667</c:v>
                </c:pt>
                <c:pt idx="714">
                  <c:v>25.086666666666662</c:v>
                </c:pt>
                <c:pt idx="715">
                  <c:v>24.959999999999994</c:v>
                </c:pt>
                <c:pt idx="716">
                  <c:v>24.833333333333325</c:v>
                </c:pt>
                <c:pt idx="717">
                  <c:v>24.706666666666667</c:v>
                </c:pt>
                <c:pt idx="718">
                  <c:v>24.583333333333321</c:v>
                </c:pt>
                <c:pt idx="719">
                  <c:v>24.453333333333322</c:v>
                </c:pt>
                <c:pt idx="720">
                  <c:v>24.333333333333325</c:v>
                </c:pt>
                <c:pt idx="721">
                  <c:v>24.203333333333322</c:v>
                </c:pt>
                <c:pt idx="722">
                  <c:v>24.076666666666664</c:v>
                </c:pt>
                <c:pt idx="723">
                  <c:v>23.953333333333322</c:v>
                </c:pt>
                <c:pt idx="724">
                  <c:v>23.823333333333323</c:v>
                </c:pt>
                <c:pt idx="725">
                  <c:v>23.696666666666673</c:v>
                </c:pt>
                <c:pt idx="726">
                  <c:v>23.573333333333323</c:v>
                </c:pt>
                <c:pt idx="727">
                  <c:v>23.443333333333321</c:v>
                </c:pt>
                <c:pt idx="728">
                  <c:v>23.31666666666667</c:v>
                </c:pt>
                <c:pt idx="729">
                  <c:v>23.193333333333324</c:v>
                </c:pt>
                <c:pt idx="730">
                  <c:v>23.063333333333322</c:v>
                </c:pt>
                <c:pt idx="731">
                  <c:v>22.936666666666667</c:v>
                </c:pt>
                <c:pt idx="732">
                  <c:v>22.813333333333325</c:v>
                </c:pt>
                <c:pt idx="733">
                  <c:v>22.683333333333326</c:v>
                </c:pt>
                <c:pt idx="734">
                  <c:v>22.556666666666668</c:v>
                </c:pt>
                <c:pt idx="735">
                  <c:v>22.433333333333326</c:v>
                </c:pt>
                <c:pt idx="736">
                  <c:v>22.30333333333332</c:v>
                </c:pt>
                <c:pt idx="737">
                  <c:v>22.176666666666669</c:v>
                </c:pt>
                <c:pt idx="738">
                  <c:v>22.05333333333332</c:v>
                </c:pt>
                <c:pt idx="739">
                  <c:v>21.923333333333325</c:v>
                </c:pt>
                <c:pt idx="740">
                  <c:v>21.796666666666667</c:v>
                </c:pt>
                <c:pt idx="741">
                  <c:v>21.673333333333328</c:v>
                </c:pt>
                <c:pt idx="742">
                  <c:v>21.543333333333322</c:v>
                </c:pt>
                <c:pt idx="743">
                  <c:v>21.416666666666668</c:v>
                </c:pt>
                <c:pt idx="744">
                  <c:v>21.293333333333322</c:v>
                </c:pt>
                <c:pt idx="745">
                  <c:v>21.16333333333332</c:v>
                </c:pt>
                <c:pt idx="746">
                  <c:v>21.036666666666665</c:v>
                </c:pt>
                <c:pt idx="747">
                  <c:v>20.91333333333332</c:v>
                </c:pt>
                <c:pt idx="748">
                  <c:v>20.783333333333321</c:v>
                </c:pt>
                <c:pt idx="749">
                  <c:v>20.65666666666667</c:v>
                </c:pt>
                <c:pt idx="750">
                  <c:v>20.533333333333324</c:v>
                </c:pt>
                <c:pt idx="751">
                  <c:v>20.403333333333322</c:v>
                </c:pt>
                <c:pt idx="752">
                  <c:v>20.279999999999998</c:v>
                </c:pt>
                <c:pt idx="753">
                  <c:v>20.153333333333325</c:v>
                </c:pt>
                <c:pt idx="754">
                  <c:v>20.023333333333319</c:v>
                </c:pt>
                <c:pt idx="755">
                  <c:v>19.903333333333322</c:v>
                </c:pt>
                <c:pt idx="756">
                  <c:v>19.776666666666667</c:v>
                </c:pt>
                <c:pt idx="757">
                  <c:v>19.643333333333324</c:v>
                </c:pt>
                <c:pt idx="758">
                  <c:v>19.526666666666667</c:v>
                </c:pt>
                <c:pt idx="759">
                  <c:v>19.396666666666665</c:v>
                </c:pt>
                <c:pt idx="760">
                  <c:v>19.263333333333321</c:v>
                </c:pt>
              </c:numCache>
            </c:numRef>
          </c:xVal>
          <c:yVal>
            <c:numRef>
              <c:f>'ph 2,70'!$W$1:$W$825</c:f>
              <c:numCache>
                <c:formatCode>General</c:formatCode>
                <c:ptCount val="825"/>
                <c:pt idx="0">
                  <c:v>-0.13066666666666668</c:v>
                </c:pt>
                <c:pt idx="1">
                  <c:v>-0.10299999999999998</c:v>
                </c:pt>
                <c:pt idx="2">
                  <c:v>-0.11599999999999999</c:v>
                </c:pt>
                <c:pt idx="3">
                  <c:v>-0.10333333333333333</c:v>
                </c:pt>
                <c:pt idx="4">
                  <c:v>-9.6333333333333354E-2</c:v>
                </c:pt>
                <c:pt idx="5">
                  <c:v>-9.3000000000000041E-2</c:v>
                </c:pt>
                <c:pt idx="6">
                  <c:v>-8.8666666666666727E-2</c:v>
                </c:pt>
                <c:pt idx="7">
                  <c:v>-8.8333333333333361E-2</c:v>
                </c:pt>
                <c:pt idx="8">
                  <c:v>-8.3666666666666709E-2</c:v>
                </c:pt>
                <c:pt idx="9">
                  <c:v>-8.0000000000000016E-2</c:v>
                </c:pt>
                <c:pt idx="10">
                  <c:v>-7.3333333333333348E-2</c:v>
                </c:pt>
                <c:pt idx="11">
                  <c:v>-6.8666666666666681E-2</c:v>
                </c:pt>
                <c:pt idx="12">
                  <c:v>-6.033333333333335E-2</c:v>
                </c:pt>
                <c:pt idx="13">
                  <c:v>-5.6000000000000001E-2</c:v>
                </c:pt>
                <c:pt idx="14">
                  <c:v>-4.9333333333333354E-2</c:v>
                </c:pt>
                <c:pt idx="15">
                  <c:v>-4.4333333333333357E-2</c:v>
                </c:pt>
                <c:pt idx="16">
                  <c:v>-3.8666666666666669E-2</c:v>
                </c:pt>
                <c:pt idx="17">
                  <c:v>-3.6333333333333342E-2</c:v>
                </c:pt>
                <c:pt idx="18">
                  <c:v>-3.4000000000000002E-2</c:v>
                </c:pt>
                <c:pt idx="19">
                  <c:v>-3.3000000000000002E-2</c:v>
                </c:pt>
                <c:pt idx="20">
                  <c:v>-2.5666666666666674E-2</c:v>
                </c:pt>
                <c:pt idx="21">
                  <c:v>-2.4E-2</c:v>
                </c:pt>
                <c:pt idx="22">
                  <c:v>-2.2000000000000006E-2</c:v>
                </c:pt>
                <c:pt idx="23">
                  <c:v>-2.0000000000000007E-2</c:v>
                </c:pt>
                <c:pt idx="24">
                  <c:v>-1.7666666666666671E-2</c:v>
                </c:pt>
                <c:pt idx="25">
                  <c:v>-1.5333333333333339E-2</c:v>
                </c:pt>
                <c:pt idx="26">
                  <c:v>-1.4333333333333333E-2</c:v>
                </c:pt>
                <c:pt idx="27">
                  <c:v>-1.3000000000000005E-2</c:v>
                </c:pt>
                <c:pt idx="28">
                  <c:v>-1.3666666666666669E-2</c:v>
                </c:pt>
                <c:pt idx="29">
                  <c:v>-1.3666666666666669E-2</c:v>
                </c:pt>
                <c:pt idx="30">
                  <c:v>-1.4E-2</c:v>
                </c:pt>
                <c:pt idx="31">
                  <c:v>-1.4E-2</c:v>
                </c:pt>
                <c:pt idx="32">
                  <c:v>-1.1666666666666669E-2</c:v>
                </c:pt>
                <c:pt idx="33">
                  <c:v>-1.4333333333333337E-2</c:v>
                </c:pt>
                <c:pt idx="34">
                  <c:v>-1.3333333333333339E-2</c:v>
                </c:pt>
                <c:pt idx="35">
                  <c:v>-1.3000000000000005E-2</c:v>
                </c:pt>
                <c:pt idx="36">
                  <c:v>-1.3666666666666672E-2</c:v>
                </c:pt>
                <c:pt idx="37">
                  <c:v>-1.6000000000000004E-2</c:v>
                </c:pt>
                <c:pt idx="38">
                  <c:v>-1.666666666666667E-2</c:v>
                </c:pt>
                <c:pt idx="39">
                  <c:v>-1.9000000000000006E-2</c:v>
                </c:pt>
                <c:pt idx="40">
                  <c:v>-1.9666666666666673E-2</c:v>
                </c:pt>
                <c:pt idx="41">
                  <c:v>-1.3666666666666672E-2</c:v>
                </c:pt>
                <c:pt idx="42">
                  <c:v>-1.833333333333334E-2</c:v>
                </c:pt>
                <c:pt idx="43">
                  <c:v>-1.666666666666667E-2</c:v>
                </c:pt>
                <c:pt idx="44">
                  <c:v>-1.6000000000000004E-2</c:v>
                </c:pt>
                <c:pt idx="45">
                  <c:v>-1.7000000000000005E-2</c:v>
                </c:pt>
                <c:pt idx="46">
                  <c:v>-1.9000000000000006E-2</c:v>
                </c:pt>
                <c:pt idx="47">
                  <c:v>-1.9000000000000006E-2</c:v>
                </c:pt>
                <c:pt idx="48">
                  <c:v>-1.9666666666666669E-2</c:v>
                </c:pt>
                <c:pt idx="49">
                  <c:v>-1.8333333333333333E-2</c:v>
                </c:pt>
                <c:pt idx="50">
                  <c:v>-2.0333333333333335E-2</c:v>
                </c:pt>
                <c:pt idx="51">
                  <c:v>-2.2000000000000006E-2</c:v>
                </c:pt>
                <c:pt idx="52">
                  <c:v>-2.1333333333333343E-2</c:v>
                </c:pt>
                <c:pt idx="53">
                  <c:v>-1.9666666666666669E-2</c:v>
                </c:pt>
                <c:pt idx="54">
                  <c:v>-1.6333333333333339E-2</c:v>
                </c:pt>
                <c:pt idx="55">
                  <c:v>-1.5666666666666669E-2</c:v>
                </c:pt>
                <c:pt idx="56">
                  <c:v>-1.7666666666666671E-2</c:v>
                </c:pt>
                <c:pt idx="57">
                  <c:v>-1.7000000000000005E-2</c:v>
                </c:pt>
                <c:pt idx="58">
                  <c:v>-1.6000000000000004E-2</c:v>
                </c:pt>
                <c:pt idx="59">
                  <c:v>-1.7333333333333333E-2</c:v>
                </c:pt>
                <c:pt idx="60">
                  <c:v>-1.8333333333333333E-2</c:v>
                </c:pt>
                <c:pt idx="61">
                  <c:v>-2.2000000000000006E-2</c:v>
                </c:pt>
                <c:pt idx="62">
                  <c:v>-1.8333333333333337E-2</c:v>
                </c:pt>
                <c:pt idx="63">
                  <c:v>-1.7666666666666671E-2</c:v>
                </c:pt>
                <c:pt idx="64">
                  <c:v>-1.6333333333333335E-2</c:v>
                </c:pt>
                <c:pt idx="65">
                  <c:v>-1.6666666666666666E-2</c:v>
                </c:pt>
                <c:pt idx="66">
                  <c:v>-1.7000000000000001E-2</c:v>
                </c:pt>
                <c:pt idx="67">
                  <c:v>-1.466666666666667E-2</c:v>
                </c:pt>
                <c:pt idx="68">
                  <c:v>-1.5333333333333332E-2</c:v>
                </c:pt>
                <c:pt idx="69">
                  <c:v>-1.466666666666667E-2</c:v>
                </c:pt>
                <c:pt idx="70">
                  <c:v>-1.4000000000000002E-2</c:v>
                </c:pt>
                <c:pt idx="71">
                  <c:v>-1.2333333333333337E-2</c:v>
                </c:pt>
                <c:pt idx="72">
                  <c:v>-1.4999999999999998E-2</c:v>
                </c:pt>
                <c:pt idx="73">
                  <c:v>-1.1999999999999997E-2</c:v>
                </c:pt>
                <c:pt idx="74">
                  <c:v>-1.2000000000000004E-2</c:v>
                </c:pt>
                <c:pt idx="75">
                  <c:v>-1.2333333333333332E-2</c:v>
                </c:pt>
                <c:pt idx="76">
                  <c:v>-1.7333333333333343E-2</c:v>
                </c:pt>
                <c:pt idx="77">
                  <c:v>-1.6333333333333339E-2</c:v>
                </c:pt>
                <c:pt idx="78">
                  <c:v>-1.7333333333333343E-2</c:v>
                </c:pt>
                <c:pt idx="79">
                  <c:v>-1.7666666666666671E-2</c:v>
                </c:pt>
                <c:pt idx="80">
                  <c:v>-2.0000000000000007E-2</c:v>
                </c:pt>
                <c:pt idx="81">
                  <c:v>-1.8666666666666672E-2</c:v>
                </c:pt>
                <c:pt idx="82">
                  <c:v>-2.2666666666666675E-2</c:v>
                </c:pt>
                <c:pt idx="83">
                  <c:v>-2.2333333333333344E-2</c:v>
                </c:pt>
                <c:pt idx="84">
                  <c:v>-2.1333333333333343E-2</c:v>
                </c:pt>
                <c:pt idx="85">
                  <c:v>-2.0000000000000004E-2</c:v>
                </c:pt>
                <c:pt idx="86">
                  <c:v>-2.0666666666666673E-2</c:v>
                </c:pt>
                <c:pt idx="87">
                  <c:v>-2.2333333333333344E-2</c:v>
                </c:pt>
                <c:pt idx="88">
                  <c:v>-2.3666666666666666E-2</c:v>
                </c:pt>
                <c:pt idx="89">
                  <c:v>-2.2333333333333344E-2</c:v>
                </c:pt>
                <c:pt idx="90">
                  <c:v>-2.2333333333333344E-2</c:v>
                </c:pt>
                <c:pt idx="91">
                  <c:v>-2.2333333333333344E-2</c:v>
                </c:pt>
                <c:pt idx="92">
                  <c:v>-1.9666666666666673E-2</c:v>
                </c:pt>
                <c:pt idx="93">
                  <c:v>-2.1333333333333343E-2</c:v>
                </c:pt>
                <c:pt idx="94">
                  <c:v>-2.3000000000000007E-2</c:v>
                </c:pt>
                <c:pt idx="95">
                  <c:v>-2.1666666666666674E-2</c:v>
                </c:pt>
                <c:pt idx="96">
                  <c:v>-2.4000000000000007E-2</c:v>
                </c:pt>
                <c:pt idx="97">
                  <c:v>-2.3666666666666673E-2</c:v>
                </c:pt>
                <c:pt idx="98">
                  <c:v>-2.2666666666666675E-2</c:v>
                </c:pt>
                <c:pt idx="99">
                  <c:v>-2.2333333333333344E-2</c:v>
                </c:pt>
                <c:pt idx="100">
                  <c:v>-2.1000000000000005E-2</c:v>
                </c:pt>
                <c:pt idx="101">
                  <c:v>-2.1333333333333343E-2</c:v>
                </c:pt>
                <c:pt idx="102">
                  <c:v>-2.1000000000000005E-2</c:v>
                </c:pt>
                <c:pt idx="103">
                  <c:v>-2.3666666666666673E-2</c:v>
                </c:pt>
                <c:pt idx="104">
                  <c:v>-2.5333333333333343E-2</c:v>
                </c:pt>
                <c:pt idx="105">
                  <c:v>-2.6000000000000002E-2</c:v>
                </c:pt>
                <c:pt idx="106">
                  <c:v>-2.8000000000000004E-2</c:v>
                </c:pt>
                <c:pt idx="107">
                  <c:v>-2.8333333333333335E-2</c:v>
                </c:pt>
                <c:pt idx="108">
                  <c:v>-3.0666666666666672E-2</c:v>
                </c:pt>
                <c:pt idx="109">
                  <c:v>-2.9000000000000001E-2</c:v>
                </c:pt>
                <c:pt idx="110">
                  <c:v>-3.0000000000000006E-2</c:v>
                </c:pt>
                <c:pt idx="111">
                  <c:v>-3.0666666666666675E-2</c:v>
                </c:pt>
                <c:pt idx="112">
                  <c:v>-2.8000000000000004E-2</c:v>
                </c:pt>
                <c:pt idx="113">
                  <c:v>-2.933333333333334E-2</c:v>
                </c:pt>
                <c:pt idx="114">
                  <c:v>-2.933333333333334E-2</c:v>
                </c:pt>
                <c:pt idx="115">
                  <c:v>-3.0000000000000006E-2</c:v>
                </c:pt>
                <c:pt idx="116">
                  <c:v>-2.8000000000000011E-2</c:v>
                </c:pt>
                <c:pt idx="117">
                  <c:v>-2.8666666666666674E-2</c:v>
                </c:pt>
                <c:pt idx="118">
                  <c:v>-2.9666666666666675E-2</c:v>
                </c:pt>
                <c:pt idx="119">
                  <c:v>-2.8666666666666667E-2</c:v>
                </c:pt>
                <c:pt idx="120">
                  <c:v>-2.6000000000000002E-2</c:v>
                </c:pt>
                <c:pt idx="121">
                  <c:v>-2.4333333333333339E-2</c:v>
                </c:pt>
                <c:pt idx="122">
                  <c:v>-2.5000000000000008E-2</c:v>
                </c:pt>
                <c:pt idx="123">
                  <c:v>-2.5666666666666674E-2</c:v>
                </c:pt>
                <c:pt idx="124">
                  <c:v>-2.3666666666666673E-2</c:v>
                </c:pt>
                <c:pt idx="125">
                  <c:v>-2.6000000000000002E-2</c:v>
                </c:pt>
                <c:pt idx="126">
                  <c:v>-2.4333333333333335E-2</c:v>
                </c:pt>
                <c:pt idx="127">
                  <c:v>-2.6000000000000002E-2</c:v>
                </c:pt>
                <c:pt idx="128">
                  <c:v>-2.4000000000000007E-2</c:v>
                </c:pt>
                <c:pt idx="129">
                  <c:v>-2.2333333333333344E-2</c:v>
                </c:pt>
                <c:pt idx="130">
                  <c:v>-2.1333333333333343E-2</c:v>
                </c:pt>
                <c:pt idx="131">
                  <c:v>-1.8000000000000002E-2</c:v>
                </c:pt>
                <c:pt idx="132">
                  <c:v>-1.2999999999999998E-2</c:v>
                </c:pt>
                <c:pt idx="133">
                  <c:v>-1.8666666666666668E-2</c:v>
                </c:pt>
                <c:pt idx="134">
                  <c:v>-1.9333333333333334E-2</c:v>
                </c:pt>
                <c:pt idx="135">
                  <c:v>-2.0000000000000004E-2</c:v>
                </c:pt>
                <c:pt idx="136">
                  <c:v>-2.1666666666666674E-2</c:v>
                </c:pt>
                <c:pt idx="137">
                  <c:v>-1.8000000000000002E-2</c:v>
                </c:pt>
                <c:pt idx="138">
                  <c:v>-1.9333333333333334E-2</c:v>
                </c:pt>
                <c:pt idx="139">
                  <c:v>-1.9000000000000003E-2</c:v>
                </c:pt>
                <c:pt idx="140">
                  <c:v>-1.9333333333333334E-2</c:v>
                </c:pt>
                <c:pt idx="141">
                  <c:v>-1.9000000000000003E-2</c:v>
                </c:pt>
                <c:pt idx="142">
                  <c:v>-1.7666666666666678E-2</c:v>
                </c:pt>
                <c:pt idx="143">
                  <c:v>-2.0666666666666673E-2</c:v>
                </c:pt>
                <c:pt idx="144">
                  <c:v>-1.8666666666666672E-2</c:v>
                </c:pt>
                <c:pt idx="145">
                  <c:v>-1.9000000000000003E-2</c:v>
                </c:pt>
                <c:pt idx="146">
                  <c:v>-1.9666666666666669E-2</c:v>
                </c:pt>
                <c:pt idx="147">
                  <c:v>-2.0666666666666673E-2</c:v>
                </c:pt>
                <c:pt idx="148">
                  <c:v>-2.2333333333333337E-2</c:v>
                </c:pt>
                <c:pt idx="149">
                  <c:v>-2.1999999999999999E-2</c:v>
                </c:pt>
                <c:pt idx="150">
                  <c:v>-2.0333333333333335E-2</c:v>
                </c:pt>
                <c:pt idx="151">
                  <c:v>-2.1333333333333343E-2</c:v>
                </c:pt>
                <c:pt idx="152">
                  <c:v>-2.1333333333333343E-2</c:v>
                </c:pt>
                <c:pt idx="153">
                  <c:v>-2.1000000000000005E-2</c:v>
                </c:pt>
                <c:pt idx="154">
                  <c:v>-2.1000000000000005E-2</c:v>
                </c:pt>
                <c:pt idx="155">
                  <c:v>-1.8000000000000002E-2</c:v>
                </c:pt>
                <c:pt idx="156">
                  <c:v>-2.0333333333333335E-2</c:v>
                </c:pt>
                <c:pt idx="157">
                  <c:v>-2.0666666666666673E-2</c:v>
                </c:pt>
                <c:pt idx="158">
                  <c:v>-1.9666666666666669E-2</c:v>
                </c:pt>
                <c:pt idx="159">
                  <c:v>-1.8666666666666668E-2</c:v>
                </c:pt>
                <c:pt idx="160">
                  <c:v>-2.1333333333333343E-2</c:v>
                </c:pt>
                <c:pt idx="161">
                  <c:v>-2.2333333333333344E-2</c:v>
                </c:pt>
                <c:pt idx="162">
                  <c:v>-2.3666666666666673E-2</c:v>
                </c:pt>
                <c:pt idx="163">
                  <c:v>-2.5666666666666674E-2</c:v>
                </c:pt>
                <c:pt idx="164">
                  <c:v>-2.5666666666666674E-2</c:v>
                </c:pt>
                <c:pt idx="165">
                  <c:v>-2.5666666666666674E-2</c:v>
                </c:pt>
                <c:pt idx="166">
                  <c:v>-2.4000000000000007E-2</c:v>
                </c:pt>
                <c:pt idx="167">
                  <c:v>-2.3333333333333338E-2</c:v>
                </c:pt>
                <c:pt idx="168">
                  <c:v>-2.2333333333333344E-2</c:v>
                </c:pt>
                <c:pt idx="169">
                  <c:v>-2.0333333333333342E-2</c:v>
                </c:pt>
                <c:pt idx="170">
                  <c:v>-2.2000000000000006E-2</c:v>
                </c:pt>
                <c:pt idx="171">
                  <c:v>-1.9666666666666673E-2</c:v>
                </c:pt>
                <c:pt idx="172">
                  <c:v>-2.0666666666666673E-2</c:v>
                </c:pt>
                <c:pt idx="173">
                  <c:v>-2.1000000000000005E-2</c:v>
                </c:pt>
                <c:pt idx="174">
                  <c:v>-2.1333333333333343E-2</c:v>
                </c:pt>
                <c:pt idx="175">
                  <c:v>-2.1666666666666674E-2</c:v>
                </c:pt>
                <c:pt idx="176">
                  <c:v>-2.2000000000000006E-2</c:v>
                </c:pt>
                <c:pt idx="177">
                  <c:v>-2.1333333333333343E-2</c:v>
                </c:pt>
                <c:pt idx="178">
                  <c:v>-2.0666666666666673E-2</c:v>
                </c:pt>
                <c:pt idx="179">
                  <c:v>-1.9000000000000003E-2</c:v>
                </c:pt>
                <c:pt idx="180">
                  <c:v>-1.8333333333333337E-2</c:v>
                </c:pt>
                <c:pt idx="181">
                  <c:v>-1.9666666666666673E-2</c:v>
                </c:pt>
                <c:pt idx="182">
                  <c:v>-2.0666666666666673E-2</c:v>
                </c:pt>
                <c:pt idx="183">
                  <c:v>-2.1000000000000005E-2</c:v>
                </c:pt>
                <c:pt idx="184">
                  <c:v>-2.1666666666666674E-2</c:v>
                </c:pt>
                <c:pt idx="185">
                  <c:v>-2.2333333333333344E-2</c:v>
                </c:pt>
                <c:pt idx="186">
                  <c:v>-2.2666666666666675E-2</c:v>
                </c:pt>
                <c:pt idx="187">
                  <c:v>-2.1000000000000005E-2</c:v>
                </c:pt>
                <c:pt idx="188">
                  <c:v>-1.9666666666666673E-2</c:v>
                </c:pt>
                <c:pt idx="189">
                  <c:v>-1.8666666666666672E-2</c:v>
                </c:pt>
                <c:pt idx="190">
                  <c:v>-1.7666666666666671E-2</c:v>
                </c:pt>
                <c:pt idx="191">
                  <c:v>-1.9000000000000003E-2</c:v>
                </c:pt>
                <c:pt idx="192">
                  <c:v>-2.0333333333333335E-2</c:v>
                </c:pt>
                <c:pt idx="193">
                  <c:v>-2.1333333333333343E-2</c:v>
                </c:pt>
                <c:pt idx="194">
                  <c:v>-2.2333333333333344E-2</c:v>
                </c:pt>
                <c:pt idx="195">
                  <c:v>-2.2000000000000006E-2</c:v>
                </c:pt>
                <c:pt idx="196">
                  <c:v>-2.0333333333333335E-2</c:v>
                </c:pt>
                <c:pt idx="197">
                  <c:v>-1.9999999999999997E-2</c:v>
                </c:pt>
                <c:pt idx="198">
                  <c:v>-2.1333333333333343E-2</c:v>
                </c:pt>
                <c:pt idx="199">
                  <c:v>-1.9666666666666669E-2</c:v>
                </c:pt>
                <c:pt idx="200">
                  <c:v>-1.9999999999999997E-2</c:v>
                </c:pt>
                <c:pt idx="201">
                  <c:v>-2.0000000000000004E-2</c:v>
                </c:pt>
                <c:pt idx="202">
                  <c:v>-1.9000000000000003E-2</c:v>
                </c:pt>
                <c:pt idx="203">
                  <c:v>-1.9000000000000006E-2</c:v>
                </c:pt>
                <c:pt idx="204">
                  <c:v>-1.8666666666666672E-2</c:v>
                </c:pt>
                <c:pt idx="205">
                  <c:v>-1.7666666666666671E-2</c:v>
                </c:pt>
                <c:pt idx="206">
                  <c:v>-1.9333333333333341E-2</c:v>
                </c:pt>
                <c:pt idx="207">
                  <c:v>-1.7666666666666671E-2</c:v>
                </c:pt>
                <c:pt idx="208">
                  <c:v>-1.9666666666666673E-2</c:v>
                </c:pt>
                <c:pt idx="209">
                  <c:v>-2.1000000000000005E-2</c:v>
                </c:pt>
                <c:pt idx="210">
                  <c:v>-2.0000000000000007E-2</c:v>
                </c:pt>
                <c:pt idx="211">
                  <c:v>-2.1333333333333343E-2</c:v>
                </c:pt>
                <c:pt idx="212">
                  <c:v>-2.1000000000000005E-2</c:v>
                </c:pt>
                <c:pt idx="213">
                  <c:v>-2.2000000000000006E-2</c:v>
                </c:pt>
                <c:pt idx="214">
                  <c:v>-2.2000000000000006E-2</c:v>
                </c:pt>
                <c:pt idx="215">
                  <c:v>-2.2000000000000006E-2</c:v>
                </c:pt>
                <c:pt idx="216">
                  <c:v>-2.3000000000000007E-2</c:v>
                </c:pt>
                <c:pt idx="217">
                  <c:v>-2.3000000000000007E-2</c:v>
                </c:pt>
                <c:pt idx="218">
                  <c:v>-2.4666666666666663E-2</c:v>
                </c:pt>
                <c:pt idx="219">
                  <c:v>-2.5000000000000001E-2</c:v>
                </c:pt>
                <c:pt idx="220">
                  <c:v>-2.6333333333333347E-2</c:v>
                </c:pt>
                <c:pt idx="221">
                  <c:v>-2.8666666666666674E-2</c:v>
                </c:pt>
                <c:pt idx="222">
                  <c:v>-3.1333333333333338E-2</c:v>
                </c:pt>
                <c:pt idx="223">
                  <c:v>-3.1000000000000007E-2</c:v>
                </c:pt>
                <c:pt idx="224">
                  <c:v>-2.8666666666666674E-2</c:v>
                </c:pt>
                <c:pt idx="225">
                  <c:v>-2.9000000000000005E-2</c:v>
                </c:pt>
                <c:pt idx="226">
                  <c:v>-2.933333333333334E-2</c:v>
                </c:pt>
                <c:pt idx="227">
                  <c:v>-3.0666666666666672E-2</c:v>
                </c:pt>
                <c:pt idx="228">
                  <c:v>-3.0000000000000006E-2</c:v>
                </c:pt>
                <c:pt idx="229">
                  <c:v>-3.2000000000000008E-2</c:v>
                </c:pt>
                <c:pt idx="230">
                  <c:v>-3.2000000000000008E-2</c:v>
                </c:pt>
                <c:pt idx="231">
                  <c:v>-3.0000000000000006E-2</c:v>
                </c:pt>
                <c:pt idx="232">
                  <c:v>-2.9000000000000001E-2</c:v>
                </c:pt>
                <c:pt idx="233">
                  <c:v>-2.6333333333333337E-2</c:v>
                </c:pt>
                <c:pt idx="234">
                  <c:v>-2.6333333333333344E-2</c:v>
                </c:pt>
                <c:pt idx="235">
                  <c:v>-2.5000000000000001E-2</c:v>
                </c:pt>
                <c:pt idx="236">
                  <c:v>-2.4E-2</c:v>
                </c:pt>
                <c:pt idx="237">
                  <c:v>-2.6000000000000002E-2</c:v>
                </c:pt>
                <c:pt idx="238">
                  <c:v>-2.6666666666666675E-2</c:v>
                </c:pt>
                <c:pt idx="239">
                  <c:v>-2.3333333333333338E-2</c:v>
                </c:pt>
                <c:pt idx="240">
                  <c:v>-2.7333333333333338E-2</c:v>
                </c:pt>
                <c:pt idx="241">
                  <c:v>-2.6666666666666665E-2</c:v>
                </c:pt>
                <c:pt idx="242">
                  <c:v>-2.8333333333333339E-2</c:v>
                </c:pt>
                <c:pt idx="243">
                  <c:v>-2.9000000000000005E-2</c:v>
                </c:pt>
                <c:pt idx="244">
                  <c:v>-3.0333333333333344E-2</c:v>
                </c:pt>
                <c:pt idx="245">
                  <c:v>-2.8666666666666667E-2</c:v>
                </c:pt>
                <c:pt idx="246">
                  <c:v>-3.0666666666666672E-2</c:v>
                </c:pt>
                <c:pt idx="247">
                  <c:v>-3.2333333333333339E-2</c:v>
                </c:pt>
                <c:pt idx="248">
                  <c:v>-3.0333333333333344E-2</c:v>
                </c:pt>
                <c:pt idx="249">
                  <c:v>-2.9666666666666668E-2</c:v>
                </c:pt>
                <c:pt idx="250">
                  <c:v>-2.8666666666666674E-2</c:v>
                </c:pt>
                <c:pt idx="251">
                  <c:v>-3.1333333333333338E-2</c:v>
                </c:pt>
                <c:pt idx="252">
                  <c:v>-3.3666666666666671E-2</c:v>
                </c:pt>
                <c:pt idx="253">
                  <c:v>-3.4999999999999996E-2</c:v>
                </c:pt>
                <c:pt idx="254">
                  <c:v>-3.5666666666666673E-2</c:v>
                </c:pt>
                <c:pt idx="255">
                  <c:v>-3.333333333333334E-2</c:v>
                </c:pt>
                <c:pt idx="256">
                  <c:v>-3.4333333333333341E-2</c:v>
                </c:pt>
                <c:pt idx="257">
                  <c:v>-3.3999999999999996E-2</c:v>
                </c:pt>
                <c:pt idx="258">
                  <c:v>-3.2333333333333339E-2</c:v>
                </c:pt>
                <c:pt idx="259">
                  <c:v>-3.0666666666666672E-2</c:v>
                </c:pt>
                <c:pt idx="260">
                  <c:v>-2.8666666666666674E-2</c:v>
                </c:pt>
                <c:pt idx="261">
                  <c:v>-3.0000000000000006E-2</c:v>
                </c:pt>
                <c:pt idx="262">
                  <c:v>-2.8666666666666674E-2</c:v>
                </c:pt>
                <c:pt idx="263">
                  <c:v>-2.933333333333334E-2</c:v>
                </c:pt>
                <c:pt idx="264">
                  <c:v>-2.9000000000000005E-2</c:v>
                </c:pt>
                <c:pt idx="265">
                  <c:v>-3.1333333333333338E-2</c:v>
                </c:pt>
                <c:pt idx="266">
                  <c:v>-3.1333333333333338E-2</c:v>
                </c:pt>
                <c:pt idx="267">
                  <c:v>-3.3000000000000002E-2</c:v>
                </c:pt>
                <c:pt idx="268">
                  <c:v>-4.3333333333333356E-2</c:v>
                </c:pt>
                <c:pt idx="269">
                  <c:v>-3.2333333333333339E-2</c:v>
                </c:pt>
                <c:pt idx="270">
                  <c:v>-3.1666666666666676E-2</c:v>
                </c:pt>
                <c:pt idx="271">
                  <c:v>-3.2000000000000008E-2</c:v>
                </c:pt>
                <c:pt idx="272">
                  <c:v>-3.333333333333334E-2</c:v>
                </c:pt>
                <c:pt idx="273">
                  <c:v>-3.5333333333333342E-2</c:v>
                </c:pt>
                <c:pt idx="274">
                  <c:v>-3.333333333333334E-2</c:v>
                </c:pt>
                <c:pt idx="275">
                  <c:v>-3.333333333333334E-2</c:v>
                </c:pt>
                <c:pt idx="276">
                  <c:v>-3.6000000000000004E-2</c:v>
                </c:pt>
                <c:pt idx="277">
                  <c:v>-3.333333333333334E-2</c:v>
                </c:pt>
                <c:pt idx="278">
                  <c:v>-3.4000000000000002E-2</c:v>
                </c:pt>
                <c:pt idx="279">
                  <c:v>-3.2333333333333339E-2</c:v>
                </c:pt>
                <c:pt idx="280">
                  <c:v>-3.2333333333333339E-2</c:v>
                </c:pt>
                <c:pt idx="281">
                  <c:v>-3.0000000000000006E-2</c:v>
                </c:pt>
                <c:pt idx="282">
                  <c:v>-3.3000000000000002E-2</c:v>
                </c:pt>
                <c:pt idx="283">
                  <c:v>-3.333333333333334E-2</c:v>
                </c:pt>
                <c:pt idx="284">
                  <c:v>-3.3999999999999996E-2</c:v>
                </c:pt>
                <c:pt idx="285">
                  <c:v>-3.5333333333333342E-2</c:v>
                </c:pt>
                <c:pt idx="286">
                  <c:v>-3.7666666666666668E-2</c:v>
                </c:pt>
                <c:pt idx="287">
                  <c:v>-3.4999999999999996E-2</c:v>
                </c:pt>
                <c:pt idx="288">
                  <c:v>-3.2333333333333339E-2</c:v>
                </c:pt>
                <c:pt idx="289">
                  <c:v>-3.333333333333334E-2</c:v>
                </c:pt>
                <c:pt idx="290">
                  <c:v>-3.3666666666666671E-2</c:v>
                </c:pt>
                <c:pt idx="291">
                  <c:v>-3.2000000000000008E-2</c:v>
                </c:pt>
                <c:pt idx="292">
                  <c:v>-3.4333333333333341E-2</c:v>
                </c:pt>
                <c:pt idx="293">
                  <c:v>-3.4333333333333341E-2</c:v>
                </c:pt>
                <c:pt idx="294">
                  <c:v>-3.6666666666666667E-2</c:v>
                </c:pt>
                <c:pt idx="295">
                  <c:v>-3.6000000000000004E-2</c:v>
                </c:pt>
                <c:pt idx="296">
                  <c:v>-3.3000000000000002E-2</c:v>
                </c:pt>
                <c:pt idx="297">
                  <c:v>-3.333333333333334E-2</c:v>
                </c:pt>
                <c:pt idx="298">
                  <c:v>-3.1666666666666676E-2</c:v>
                </c:pt>
                <c:pt idx="299">
                  <c:v>-3.2666666666666677E-2</c:v>
                </c:pt>
                <c:pt idx="300">
                  <c:v>-3.2666666666666677E-2</c:v>
                </c:pt>
                <c:pt idx="301">
                  <c:v>-3.3666666666666671E-2</c:v>
                </c:pt>
                <c:pt idx="302">
                  <c:v>-3.3666666666666671E-2</c:v>
                </c:pt>
                <c:pt idx="303">
                  <c:v>-3.4333333333333341E-2</c:v>
                </c:pt>
                <c:pt idx="304">
                  <c:v>-3.4999999999999996E-2</c:v>
                </c:pt>
                <c:pt idx="305">
                  <c:v>-3.4333333333333341E-2</c:v>
                </c:pt>
                <c:pt idx="306">
                  <c:v>-3.1000000000000007E-2</c:v>
                </c:pt>
                <c:pt idx="307">
                  <c:v>-3.266666666666667E-2</c:v>
                </c:pt>
                <c:pt idx="308">
                  <c:v>-3.0333333333333348E-2</c:v>
                </c:pt>
                <c:pt idx="309">
                  <c:v>-3.1333333333333338E-2</c:v>
                </c:pt>
                <c:pt idx="310">
                  <c:v>-2.8666666666666674E-2</c:v>
                </c:pt>
                <c:pt idx="311">
                  <c:v>-2.9000000000000001E-2</c:v>
                </c:pt>
                <c:pt idx="312">
                  <c:v>-2.9666666666666668E-2</c:v>
                </c:pt>
                <c:pt idx="313">
                  <c:v>-2.933333333333334E-2</c:v>
                </c:pt>
                <c:pt idx="314">
                  <c:v>-2.9666666666666668E-2</c:v>
                </c:pt>
                <c:pt idx="315">
                  <c:v>-2.933333333333334E-2</c:v>
                </c:pt>
                <c:pt idx="316">
                  <c:v>-3.0666666666666672E-2</c:v>
                </c:pt>
                <c:pt idx="317">
                  <c:v>-2.9000000000000001E-2</c:v>
                </c:pt>
                <c:pt idx="318">
                  <c:v>-3.0000000000000006E-2</c:v>
                </c:pt>
                <c:pt idx="319">
                  <c:v>-3.0000000000000006E-2</c:v>
                </c:pt>
                <c:pt idx="320">
                  <c:v>-2.933333333333334E-2</c:v>
                </c:pt>
                <c:pt idx="321">
                  <c:v>-2.8333333333333335E-2</c:v>
                </c:pt>
                <c:pt idx="322">
                  <c:v>-2.8000000000000004E-2</c:v>
                </c:pt>
                <c:pt idx="323">
                  <c:v>-2.7000000000000007E-2</c:v>
                </c:pt>
                <c:pt idx="324">
                  <c:v>-2.6333333333333347E-2</c:v>
                </c:pt>
                <c:pt idx="325">
                  <c:v>-2.6333333333333344E-2</c:v>
                </c:pt>
                <c:pt idx="326">
                  <c:v>-2.5666666666666674E-2</c:v>
                </c:pt>
                <c:pt idx="327">
                  <c:v>-2.7666666666666676E-2</c:v>
                </c:pt>
                <c:pt idx="328">
                  <c:v>-2.8333333333333339E-2</c:v>
                </c:pt>
                <c:pt idx="329">
                  <c:v>-2.8666666666666674E-2</c:v>
                </c:pt>
                <c:pt idx="330">
                  <c:v>-2.8666666666666667E-2</c:v>
                </c:pt>
                <c:pt idx="331">
                  <c:v>-2.9666666666666668E-2</c:v>
                </c:pt>
                <c:pt idx="332">
                  <c:v>-2.933333333333334E-2</c:v>
                </c:pt>
                <c:pt idx="333">
                  <c:v>-3.3000000000000002E-2</c:v>
                </c:pt>
                <c:pt idx="334">
                  <c:v>-3.2666666666666677E-2</c:v>
                </c:pt>
                <c:pt idx="335">
                  <c:v>-3.500000000000001E-2</c:v>
                </c:pt>
                <c:pt idx="336">
                  <c:v>-3.3666666666666671E-2</c:v>
                </c:pt>
                <c:pt idx="337">
                  <c:v>-3.4333333333333341E-2</c:v>
                </c:pt>
                <c:pt idx="338">
                  <c:v>-3.333333333333334E-2</c:v>
                </c:pt>
                <c:pt idx="339">
                  <c:v>-3.2333333333333339E-2</c:v>
                </c:pt>
                <c:pt idx="340">
                  <c:v>-3.0666666666666672E-2</c:v>
                </c:pt>
                <c:pt idx="341">
                  <c:v>-3.0333333333333344E-2</c:v>
                </c:pt>
                <c:pt idx="342">
                  <c:v>-2.8333333333333335E-2</c:v>
                </c:pt>
                <c:pt idx="343">
                  <c:v>-2.9000000000000001E-2</c:v>
                </c:pt>
                <c:pt idx="344">
                  <c:v>-2.933333333333334E-2</c:v>
                </c:pt>
                <c:pt idx="345">
                  <c:v>-2.933333333333334E-2</c:v>
                </c:pt>
                <c:pt idx="346">
                  <c:v>-2.9666666666666668E-2</c:v>
                </c:pt>
                <c:pt idx="347">
                  <c:v>-2.9000000000000001E-2</c:v>
                </c:pt>
                <c:pt idx="348">
                  <c:v>-3.0333333333333344E-2</c:v>
                </c:pt>
                <c:pt idx="349">
                  <c:v>-3.0333333333333344E-2</c:v>
                </c:pt>
                <c:pt idx="350">
                  <c:v>-3.1333333333333338E-2</c:v>
                </c:pt>
                <c:pt idx="351">
                  <c:v>-3.1000000000000007E-2</c:v>
                </c:pt>
                <c:pt idx="352">
                  <c:v>-3.0000000000000006E-2</c:v>
                </c:pt>
                <c:pt idx="353">
                  <c:v>-3.2000000000000008E-2</c:v>
                </c:pt>
                <c:pt idx="354">
                  <c:v>-3.1000000000000007E-2</c:v>
                </c:pt>
                <c:pt idx="355">
                  <c:v>-3.0333333333333344E-2</c:v>
                </c:pt>
                <c:pt idx="356">
                  <c:v>-3.1333333333333338E-2</c:v>
                </c:pt>
                <c:pt idx="357">
                  <c:v>-3.3000000000000002E-2</c:v>
                </c:pt>
                <c:pt idx="358">
                  <c:v>-2.9666666666666668E-2</c:v>
                </c:pt>
                <c:pt idx="359">
                  <c:v>-3.1333333333333338E-2</c:v>
                </c:pt>
                <c:pt idx="360">
                  <c:v>-2.8333333333333335E-2</c:v>
                </c:pt>
                <c:pt idx="361">
                  <c:v>-2.8000000000000004E-2</c:v>
                </c:pt>
                <c:pt idx="362">
                  <c:v>-2.8000000000000004E-2</c:v>
                </c:pt>
                <c:pt idx="363">
                  <c:v>-2.8333333333333339E-2</c:v>
                </c:pt>
                <c:pt idx="364">
                  <c:v>-2.8666666666666667E-2</c:v>
                </c:pt>
                <c:pt idx="365">
                  <c:v>-2.8000000000000004E-2</c:v>
                </c:pt>
                <c:pt idx="366">
                  <c:v>-2.6000000000000002E-2</c:v>
                </c:pt>
                <c:pt idx="367">
                  <c:v>-2.6000000000000009E-2</c:v>
                </c:pt>
                <c:pt idx="368">
                  <c:v>-2.7333333333333338E-2</c:v>
                </c:pt>
                <c:pt idx="369">
                  <c:v>-2.9666666666666668E-2</c:v>
                </c:pt>
                <c:pt idx="370">
                  <c:v>-2.8666666666666667E-2</c:v>
                </c:pt>
                <c:pt idx="371">
                  <c:v>-2.8333333333333335E-2</c:v>
                </c:pt>
                <c:pt idx="372">
                  <c:v>-2.6666666666666665E-2</c:v>
                </c:pt>
                <c:pt idx="373">
                  <c:v>-2.5333333333333343E-2</c:v>
                </c:pt>
                <c:pt idx="374">
                  <c:v>-2.3000000000000007E-2</c:v>
                </c:pt>
                <c:pt idx="375">
                  <c:v>-2.3333333333333334E-2</c:v>
                </c:pt>
                <c:pt idx="376">
                  <c:v>-2.2666666666666675E-2</c:v>
                </c:pt>
                <c:pt idx="377">
                  <c:v>-2.3E-2</c:v>
                </c:pt>
                <c:pt idx="378">
                  <c:v>-2.2666666666666672E-2</c:v>
                </c:pt>
                <c:pt idx="379">
                  <c:v>-2.4E-2</c:v>
                </c:pt>
                <c:pt idx="380">
                  <c:v>-2.3333333333333334E-2</c:v>
                </c:pt>
                <c:pt idx="381">
                  <c:v>-2.4E-2</c:v>
                </c:pt>
                <c:pt idx="382">
                  <c:v>-2.3333333333333334E-2</c:v>
                </c:pt>
                <c:pt idx="383">
                  <c:v>-2.3E-2</c:v>
                </c:pt>
                <c:pt idx="384">
                  <c:v>-2.2333333333333337E-2</c:v>
                </c:pt>
                <c:pt idx="385">
                  <c:v>-2.1666666666666671E-2</c:v>
                </c:pt>
                <c:pt idx="386">
                  <c:v>-2.1999999999999999E-2</c:v>
                </c:pt>
                <c:pt idx="387">
                  <c:v>-2.0999999999999994E-2</c:v>
                </c:pt>
                <c:pt idx="388">
                  <c:v>-2.1333333333333343E-2</c:v>
                </c:pt>
                <c:pt idx="389">
                  <c:v>-2.1333333333333343E-2</c:v>
                </c:pt>
                <c:pt idx="390">
                  <c:v>-2.1000000000000005E-2</c:v>
                </c:pt>
                <c:pt idx="391">
                  <c:v>-2.0333333333333342E-2</c:v>
                </c:pt>
                <c:pt idx="392">
                  <c:v>-2.2000000000000006E-2</c:v>
                </c:pt>
                <c:pt idx="393">
                  <c:v>-2.2666666666666675E-2</c:v>
                </c:pt>
                <c:pt idx="394">
                  <c:v>-2.0666666666666673E-2</c:v>
                </c:pt>
                <c:pt idx="395">
                  <c:v>-2.0000000000000004E-2</c:v>
                </c:pt>
                <c:pt idx="396">
                  <c:v>-2.0666666666666673E-2</c:v>
                </c:pt>
                <c:pt idx="397">
                  <c:v>-2.1333333333333343E-2</c:v>
                </c:pt>
                <c:pt idx="398">
                  <c:v>-2.2000000000000006E-2</c:v>
                </c:pt>
                <c:pt idx="399">
                  <c:v>-2.0333333333333335E-2</c:v>
                </c:pt>
                <c:pt idx="400">
                  <c:v>-2.0666666666666673E-2</c:v>
                </c:pt>
                <c:pt idx="401">
                  <c:v>-2.0000000000000004E-2</c:v>
                </c:pt>
                <c:pt idx="402">
                  <c:v>-1.9333333333333338E-2</c:v>
                </c:pt>
                <c:pt idx="403">
                  <c:v>-1.8333333333333337E-2</c:v>
                </c:pt>
                <c:pt idx="404">
                  <c:v>-1.7666666666666671E-2</c:v>
                </c:pt>
                <c:pt idx="405">
                  <c:v>-1.5333333333333332E-2</c:v>
                </c:pt>
                <c:pt idx="406">
                  <c:v>-1.4999999999999998E-2</c:v>
                </c:pt>
                <c:pt idx="407">
                  <c:v>-1.5666666666666669E-2</c:v>
                </c:pt>
                <c:pt idx="408">
                  <c:v>-1.4333333333333337E-2</c:v>
                </c:pt>
                <c:pt idx="409">
                  <c:v>-1.5333333333333336E-2</c:v>
                </c:pt>
                <c:pt idx="410">
                  <c:v>-1.4000000000000002E-2</c:v>
                </c:pt>
                <c:pt idx="411">
                  <c:v>-1.2333333333333333E-2</c:v>
                </c:pt>
                <c:pt idx="412">
                  <c:v>-1.0333333333333335E-2</c:v>
                </c:pt>
                <c:pt idx="413">
                  <c:v>-8.333333333333335E-3</c:v>
                </c:pt>
                <c:pt idx="414">
                  <c:v>-9.3333333333333324E-3</c:v>
                </c:pt>
                <c:pt idx="415">
                  <c:v>-9.6666666666666706E-3</c:v>
                </c:pt>
                <c:pt idx="416">
                  <c:v>-1.0333333333333335E-2</c:v>
                </c:pt>
                <c:pt idx="417">
                  <c:v>-9.0000000000000045E-3</c:v>
                </c:pt>
                <c:pt idx="418">
                  <c:v>-6.6666666666666671E-3</c:v>
                </c:pt>
                <c:pt idx="419">
                  <c:v>-7.000000000000001E-3</c:v>
                </c:pt>
                <c:pt idx="420">
                  <c:v>-4.3333333333333375E-3</c:v>
                </c:pt>
                <c:pt idx="421">
                  <c:v>-4.6666666666666645E-3</c:v>
                </c:pt>
                <c:pt idx="422">
                  <c:v>-5.6666666666666662E-3</c:v>
                </c:pt>
                <c:pt idx="423">
                  <c:v>-5.6666666666666679E-3</c:v>
                </c:pt>
                <c:pt idx="424">
                  <c:v>-6.3333333333333349E-3</c:v>
                </c:pt>
                <c:pt idx="425">
                  <c:v>-3.9999999999999992E-3</c:v>
                </c:pt>
                <c:pt idx="426">
                  <c:v>-3.6666666666666662E-3</c:v>
                </c:pt>
                <c:pt idx="427">
                  <c:v>-2.6666666666666648E-3</c:v>
                </c:pt>
                <c:pt idx="428">
                  <c:v>-6.666666666666674E-4</c:v>
                </c:pt>
                <c:pt idx="429">
                  <c:v>-3.3333333333333598E-4</c:v>
                </c:pt>
                <c:pt idx="430">
                  <c:v>9.9999999999999915E-4</c:v>
                </c:pt>
                <c:pt idx="431">
                  <c:v>3.3333333333333348E-3</c:v>
                </c:pt>
                <c:pt idx="432">
                  <c:v>2.3333333333333335E-3</c:v>
                </c:pt>
                <c:pt idx="433">
                  <c:v>3.3333333333333348E-3</c:v>
                </c:pt>
                <c:pt idx="434">
                  <c:v>5.3333333333333349E-3</c:v>
                </c:pt>
                <c:pt idx="435">
                  <c:v>4.6666666666666671E-3</c:v>
                </c:pt>
                <c:pt idx="436">
                  <c:v>7.3333333333333358E-3</c:v>
                </c:pt>
                <c:pt idx="437">
                  <c:v>7.3333333333333358E-3</c:v>
                </c:pt>
                <c:pt idx="438">
                  <c:v>1.1000000000000003E-2</c:v>
                </c:pt>
                <c:pt idx="439">
                  <c:v>1.1000000000000003E-2</c:v>
                </c:pt>
                <c:pt idx="440">
                  <c:v>1.3666666666666669E-2</c:v>
                </c:pt>
                <c:pt idx="441">
                  <c:v>1.5333333333333336E-2</c:v>
                </c:pt>
                <c:pt idx="442">
                  <c:v>1.4999999999999998E-2</c:v>
                </c:pt>
                <c:pt idx="443">
                  <c:v>1.7333333333333336E-2</c:v>
                </c:pt>
                <c:pt idx="444">
                  <c:v>1.6000000000000007E-2</c:v>
                </c:pt>
                <c:pt idx="445">
                  <c:v>1.8666666666666668E-2</c:v>
                </c:pt>
                <c:pt idx="446">
                  <c:v>1.9333333333333334E-2</c:v>
                </c:pt>
                <c:pt idx="447">
                  <c:v>2.1666666666666674E-2</c:v>
                </c:pt>
                <c:pt idx="448">
                  <c:v>2.3333333333333338E-2</c:v>
                </c:pt>
                <c:pt idx="449">
                  <c:v>2.5000000000000008E-2</c:v>
                </c:pt>
                <c:pt idx="450">
                  <c:v>2.7333333333333345E-2</c:v>
                </c:pt>
                <c:pt idx="451">
                  <c:v>2.933333333333334E-2</c:v>
                </c:pt>
                <c:pt idx="452">
                  <c:v>3.2333333333333339E-2</c:v>
                </c:pt>
                <c:pt idx="453">
                  <c:v>3.3666666666666671E-2</c:v>
                </c:pt>
                <c:pt idx="454">
                  <c:v>3.6333333333333342E-2</c:v>
                </c:pt>
                <c:pt idx="455">
                  <c:v>3.8333333333333344E-2</c:v>
                </c:pt>
                <c:pt idx="456">
                  <c:v>3.9666666666666676E-2</c:v>
                </c:pt>
                <c:pt idx="457">
                  <c:v>4.2333333333333348E-2</c:v>
                </c:pt>
                <c:pt idx="458">
                  <c:v>4.4333333333333363E-2</c:v>
                </c:pt>
                <c:pt idx="459">
                  <c:v>4.5666666666666675E-2</c:v>
                </c:pt>
                <c:pt idx="460">
                  <c:v>4.9000000000000002E-2</c:v>
                </c:pt>
                <c:pt idx="461">
                  <c:v>5.1999999999999991E-2</c:v>
                </c:pt>
                <c:pt idx="462">
                  <c:v>5.7333333333333354E-2</c:v>
                </c:pt>
                <c:pt idx="463">
                  <c:v>5.7666666666666686E-2</c:v>
                </c:pt>
                <c:pt idx="464">
                  <c:v>6.1666666666666682E-2</c:v>
                </c:pt>
                <c:pt idx="465">
                  <c:v>6.4666666666666678E-2</c:v>
                </c:pt>
                <c:pt idx="466">
                  <c:v>6.9000000000000006E-2</c:v>
                </c:pt>
                <c:pt idx="467">
                  <c:v>7.3000000000000009E-2</c:v>
                </c:pt>
                <c:pt idx="468">
                  <c:v>7.8000000000000014E-2</c:v>
                </c:pt>
                <c:pt idx="469">
                  <c:v>8.2666666666666694E-2</c:v>
                </c:pt>
                <c:pt idx="470">
                  <c:v>8.8333333333333361E-2</c:v>
                </c:pt>
                <c:pt idx="471">
                  <c:v>9.3333333333333351E-2</c:v>
                </c:pt>
                <c:pt idx="472">
                  <c:v>9.8333333333333356E-2</c:v>
                </c:pt>
                <c:pt idx="473">
                  <c:v>0.1036666666666667</c:v>
                </c:pt>
                <c:pt idx="474">
                  <c:v>0.11166666666666671</c:v>
                </c:pt>
                <c:pt idx="475">
                  <c:v>0.12233333333333335</c:v>
                </c:pt>
                <c:pt idx="476">
                  <c:v>0.12666666666666668</c:v>
                </c:pt>
                <c:pt idx="477">
                  <c:v>0.13400000000000001</c:v>
                </c:pt>
                <c:pt idx="478">
                  <c:v>0.14433333333333334</c:v>
                </c:pt>
                <c:pt idx="479">
                  <c:v>0.15333333333333338</c:v>
                </c:pt>
                <c:pt idx="480">
                  <c:v>0.16433333333333339</c:v>
                </c:pt>
                <c:pt idx="481">
                  <c:v>0.17366666666666664</c:v>
                </c:pt>
                <c:pt idx="482">
                  <c:v>0.18533333333333341</c:v>
                </c:pt>
                <c:pt idx="483">
                  <c:v>0.19500000000000003</c:v>
                </c:pt>
                <c:pt idx="484">
                  <c:v>0.20766666666666669</c:v>
                </c:pt>
                <c:pt idx="485">
                  <c:v>0.22100000000000003</c:v>
                </c:pt>
                <c:pt idx="486">
                  <c:v>0.23566666666666669</c:v>
                </c:pt>
                <c:pt idx="487">
                  <c:v>0.2466666666666667</c:v>
                </c:pt>
                <c:pt idx="488">
                  <c:v>0.26233333333333325</c:v>
                </c:pt>
                <c:pt idx="489">
                  <c:v>0.27866666666666673</c:v>
                </c:pt>
                <c:pt idx="490">
                  <c:v>0.29533333333333334</c:v>
                </c:pt>
                <c:pt idx="491">
                  <c:v>0.3123333333333333</c:v>
                </c:pt>
                <c:pt idx="492">
                  <c:v>0.33700000000000008</c:v>
                </c:pt>
                <c:pt idx="493">
                  <c:v>0.34800000000000014</c:v>
                </c:pt>
                <c:pt idx="494">
                  <c:v>0.3640000000000001</c:v>
                </c:pt>
                <c:pt idx="495">
                  <c:v>0.38066666666666682</c:v>
                </c:pt>
                <c:pt idx="496">
                  <c:v>0.39733333333333332</c:v>
                </c:pt>
                <c:pt idx="497">
                  <c:v>0.41566666666666674</c:v>
                </c:pt>
                <c:pt idx="498">
                  <c:v>0.43566666666666676</c:v>
                </c:pt>
                <c:pt idx="499">
                  <c:v>0.45466666666666666</c:v>
                </c:pt>
                <c:pt idx="500">
                  <c:v>0.47633333333333344</c:v>
                </c:pt>
                <c:pt idx="501">
                  <c:v>0.49933333333333335</c:v>
                </c:pt>
                <c:pt idx="502">
                  <c:v>0.5236666666666665</c:v>
                </c:pt>
                <c:pt idx="503">
                  <c:v>0.54800000000000004</c:v>
                </c:pt>
                <c:pt idx="504">
                  <c:v>0.57600000000000018</c:v>
                </c:pt>
                <c:pt idx="505">
                  <c:v>0.59733333333333338</c:v>
                </c:pt>
                <c:pt idx="506">
                  <c:v>0.62433333333333341</c:v>
                </c:pt>
                <c:pt idx="507">
                  <c:v>0.64700000000000002</c:v>
                </c:pt>
                <c:pt idx="508">
                  <c:v>0.67133333333333356</c:v>
                </c:pt>
                <c:pt idx="509">
                  <c:v>0.69400000000000006</c:v>
                </c:pt>
                <c:pt idx="510">
                  <c:v>0.72033333333333349</c:v>
                </c:pt>
                <c:pt idx="511">
                  <c:v>0.7473333333333334</c:v>
                </c:pt>
                <c:pt idx="512">
                  <c:v>0.77233333333333343</c:v>
                </c:pt>
                <c:pt idx="513">
                  <c:v>0.77833333333333332</c:v>
                </c:pt>
                <c:pt idx="514">
                  <c:v>0.82399999999999995</c:v>
                </c:pt>
                <c:pt idx="515">
                  <c:v>0.8513333333333335</c:v>
                </c:pt>
                <c:pt idx="516">
                  <c:v>0.8836666666666666</c:v>
                </c:pt>
                <c:pt idx="517">
                  <c:v>0.90833333333333321</c:v>
                </c:pt>
                <c:pt idx="518">
                  <c:v>0.94033333333333335</c:v>
                </c:pt>
                <c:pt idx="519">
                  <c:v>0.96033333333333337</c:v>
                </c:pt>
                <c:pt idx="520">
                  <c:v>0.99133333333333329</c:v>
                </c:pt>
                <c:pt idx="521">
                  <c:v>1.0216666666666665</c:v>
                </c:pt>
                <c:pt idx="522">
                  <c:v>1.0423333333333333</c:v>
                </c:pt>
                <c:pt idx="523">
                  <c:v>1.0706666666666667</c:v>
                </c:pt>
                <c:pt idx="524">
                  <c:v>1.0969999999999998</c:v>
                </c:pt>
                <c:pt idx="525">
                  <c:v>1.1303333333333336</c:v>
                </c:pt>
                <c:pt idx="526">
                  <c:v>1.151</c:v>
                </c:pt>
                <c:pt idx="527">
                  <c:v>1.1913333333333336</c:v>
                </c:pt>
                <c:pt idx="528">
                  <c:v>1.2223333333333335</c:v>
                </c:pt>
                <c:pt idx="529">
                  <c:v>1.2553333333333334</c:v>
                </c:pt>
                <c:pt idx="530">
                  <c:v>1.2849999999999997</c:v>
                </c:pt>
                <c:pt idx="531">
                  <c:v>1.3160000000000001</c:v>
                </c:pt>
                <c:pt idx="532">
                  <c:v>1.3486666666666665</c:v>
                </c:pt>
                <c:pt idx="533">
                  <c:v>1.3743333333333336</c:v>
                </c:pt>
                <c:pt idx="534">
                  <c:v>1.4089999999999998</c:v>
                </c:pt>
                <c:pt idx="535">
                  <c:v>1.4333333333333331</c:v>
                </c:pt>
                <c:pt idx="536">
                  <c:v>1.4669999999999996</c:v>
                </c:pt>
                <c:pt idx="537">
                  <c:v>1.5013333333333332</c:v>
                </c:pt>
                <c:pt idx="538">
                  <c:v>1.5209999999999997</c:v>
                </c:pt>
                <c:pt idx="539">
                  <c:v>1.5556666666666663</c:v>
                </c:pt>
                <c:pt idx="540">
                  <c:v>1.5933333333333335</c:v>
                </c:pt>
                <c:pt idx="541">
                  <c:v>1.6333333333333335</c:v>
                </c:pt>
                <c:pt idx="542">
                  <c:v>1.667</c:v>
                </c:pt>
                <c:pt idx="543">
                  <c:v>1.7086666666666668</c:v>
                </c:pt>
                <c:pt idx="544">
                  <c:v>1.7413333333333336</c:v>
                </c:pt>
                <c:pt idx="545">
                  <c:v>1.7853333333333334</c:v>
                </c:pt>
                <c:pt idx="546">
                  <c:v>1.8179999999999996</c:v>
                </c:pt>
                <c:pt idx="547">
                  <c:v>1.8483333333333336</c:v>
                </c:pt>
                <c:pt idx="548">
                  <c:v>1.8846666666666667</c:v>
                </c:pt>
                <c:pt idx="549">
                  <c:v>1.9286666666666663</c:v>
                </c:pt>
                <c:pt idx="550">
                  <c:v>1.9656666666666662</c:v>
                </c:pt>
                <c:pt idx="551">
                  <c:v>2.0113333333333334</c:v>
                </c:pt>
                <c:pt idx="552">
                  <c:v>2.0489999999999999</c:v>
                </c:pt>
                <c:pt idx="553">
                  <c:v>2.0876666666666672</c:v>
                </c:pt>
                <c:pt idx="554">
                  <c:v>2.1339999999999999</c:v>
                </c:pt>
                <c:pt idx="555">
                  <c:v>2.1759999999999997</c:v>
                </c:pt>
                <c:pt idx="556">
                  <c:v>2.2183333333333342</c:v>
                </c:pt>
                <c:pt idx="557">
                  <c:v>2.2606666666666673</c:v>
                </c:pt>
                <c:pt idx="558">
                  <c:v>2.3043333333333336</c:v>
                </c:pt>
                <c:pt idx="559">
                  <c:v>2.3473333333333337</c:v>
                </c:pt>
                <c:pt idx="560">
                  <c:v>2.3889999999999998</c:v>
                </c:pt>
                <c:pt idx="561">
                  <c:v>2.4343333333333335</c:v>
                </c:pt>
                <c:pt idx="562">
                  <c:v>2.4793333333333334</c:v>
                </c:pt>
                <c:pt idx="563">
                  <c:v>2.5193333333333334</c:v>
                </c:pt>
                <c:pt idx="564">
                  <c:v>2.5673333333333339</c:v>
                </c:pt>
                <c:pt idx="565">
                  <c:v>2.6246666666666671</c:v>
                </c:pt>
                <c:pt idx="566">
                  <c:v>2.67</c:v>
                </c:pt>
                <c:pt idx="567">
                  <c:v>2.7213333333333338</c:v>
                </c:pt>
                <c:pt idx="568">
                  <c:v>2.7703333333333338</c:v>
                </c:pt>
                <c:pt idx="569">
                  <c:v>2.8220000000000001</c:v>
                </c:pt>
                <c:pt idx="570">
                  <c:v>2.8716666666666661</c:v>
                </c:pt>
                <c:pt idx="571">
                  <c:v>2.9163333333333328</c:v>
                </c:pt>
                <c:pt idx="572">
                  <c:v>2.9706666666666663</c:v>
                </c:pt>
                <c:pt idx="573">
                  <c:v>3.0183333333333331</c:v>
                </c:pt>
                <c:pt idx="574">
                  <c:v>3.0733333333333333</c:v>
                </c:pt>
                <c:pt idx="575">
                  <c:v>3.1293333333333337</c:v>
                </c:pt>
                <c:pt idx="576">
                  <c:v>3.1856666666666662</c:v>
                </c:pt>
                <c:pt idx="577">
                  <c:v>3.2423333333333337</c:v>
                </c:pt>
                <c:pt idx="578">
                  <c:v>3.3030000000000004</c:v>
                </c:pt>
                <c:pt idx="579">
                  <c:v>3.3626666666666658</c:v>
                </c:pt>
                <c:pt idx="580">
                  <c:v>3.4203333333333332</c:v>
                </c:pt>
                <c:pt idx="581">
                  <c:v>3.4833333333333334</c:v>
                </c:pt>
                <c:pt idx="582">
                  <c:v>3.5426666666666669</c:v>
                </c:pt>
                <c:pt idx="583">
                  <c:v>3.6093333333333337</c:v>
                </c:pt>
                <c:pt idx="584">
                  <c:v>3.6659999999999999</c:v>
                </c:pt>
                <c:pt idx="585">
                  <c:v>3.7273333333333341</c:v>
                </c:pt>
                <c:pt idx="586">
                  <c:v>3.788333333333334</c:v>
                </c:pt>
                <c:pt idx="587">
                  <c:v>3.8529999999999998</c:v>
                </c:pt>
                <c:pt idx="588">
                  <c:v>3.9213333333333336</c:v>
                </c:pt>
                <c:pt idx="589">
                  <c:v>3.9870000000000001</c:v>
                </c:pt>
                <c:pt idx="590">
                  <c:v>4.0586666666666664</c:v>
                </c:pt>
                <c:pt idx="591">
                  <c:v>4.1289999999999996</c:v>
                </c:pt>
                <c:pt idx="592">
                  <c:v>4.2093333333333343</c:v>
                </c:pt>
                <c:pt idx="593">
                  <c:v>4.2766666666666673</c:v>
                </c:pt>
                <c:pt idx="594">
                  <c:v>4.3549999999999995</c:v>
                </c:pt>
                <c:pt idx="595">
                  <c:v>4.4283333333333337</c:v>
                </c:pt>
                <c:pt idx="596">
                  <c:v>4.5030000000000001</c:v>
                </c:pt>
                <c:pt idx="597">
                  <c:v>4.5753333333333339</c:v>
                </c:pt>
                <c:pt idx="598">
                  <c:v>4.6516666666666664</c:v>
                </c:pt>
                <c:pt idx="599">
                  <c:v>4.7326666666666677</c:v>
                </c:pt>
                <c:pt idx="600">
                  <c:v>4.8113333333333337</c:v>
                </c:pt>
                <c:pt idx="601">
                  <c:v>4.9009999999999998</c:v>
                </c:pt>
                <c:pt idx="602">
                  <c:v>4.9813333333333345</c:v>
                </c:pt>
                <c:pt idx="603">
                  <c:v>5.0743333333333345</c:v>
                </c:pt>
                <c:pt idx="604">
                  <c:v>5.1579999999999995</c:v>
                </c:pt>
                <c:pt idx="605">
                  <c:v>5.256333333333334</c:v>
                </c:pt>
                <c:pt idx="606">
                  <c:v>5.3419999999999996</c:v>
                </c:pt>
                <c:pt idx="607">
                  <c:v>5.4370000000000003</c:v>
                </c:pt>
                <c:pt idx="608">
                  <c:v>5.5239999999999991</c:v>
                </c:pt>
                <c:pt idx="609">
                  <c:v>5.6166666666666671</c:v>
                </c:pt>
                <c:pt idx="610">
                  <c:v>5.714999999999999</c:v>
                </c:pt>
                <c:pt idx="611">
                  <c:v>5.806</c:v>
                </c:pt>
                <c:pt idx="612">
                  <c:v>5.9096666666666673</c:v>
                </c:pt>
                <c:pt idx="613">
                  <c:v>6.0039999999999996</c:v>
                </c:pt>
                <c:pt idx="614">
                  <c:v>6.1129999999999995</c:v>
                </c:pt>
                <c:pt idx="615">
                  <c:v>6.2143333333333333</c:v>
                </c:pt>
                <c:pt idx="616">
                  <c:v>6.3306666666666676</c:v>
                </c:pt>
                <c:pt idx="617">
                  <c:v>6.4393333333333347</c:v>
                </c:pt>
                <c:pt idx="618">
                  <c:v>6.5489999999999995</c:v>
                </c:pt>
                <c:pt idx="619">
                  <c:v>6.666999999999998</c:v>
                </c:pt>
                <c:pt idx="620">
                  <c:v>6.7839999999999998</c:v>
                </c:pt>
                <c:pt idx="621">
                  <c:v>6.8969999999999985</c:v>
                </c:pt>
                <c:pt idx="622">
                  <c:v>7.0039999999999996</c:v>
                </c:pt>
                <c:pt idx="623">
                  <c:v>7.1276666666666664</c:v>
                </c:pt>
                <c:pt idx="624">
                  <c:v>7.2369999999999992</c:v>
                </c:pt>
                <c:pt idx="625">
                  <c:v>7.3673333333333337</c:v>
                </c:pt>
                <c:pt idx="626">
                  <c:v>7.4883333333333342</c:v>
                </c:pt>
                <c:pt idx="627">
                  <c:v>7.626333333333335</c:v>
                </c:pt>
                <c:pt idx="628">
                  <c:v>7.7523333333333335</c:v>
                </c:pt>
                <c:pt idx="629">
                  <c:v>7.8996666666666666</c:v>
                </c:pt>
                <c:pt idx="630">
                  <c:v>8.0476666666666663</c:v>
                </c:pt>
                <c:pt idx="631">
                  <c:v>8.1863333333333337</c:v>
                </c:pt>
                <c:pt idx="632">
                  <c:v>8.3470000000000013</c:v>
                </c:pt>
                <c:pt idx="633">
                  <c:v>8.4760000000000026</c:v>
                </c:pt>
                <c:pt idx="634">
                  <c:v>8.6330000000000009</c:v>
                </c:pt>
                <c:pt idx="635">
                  <c:v>8.786999999999999</c:v>
                </c:pt>
                <c:pt idx="636">
                  <c:v>8.9240000000000013</c:v>
                </c:pt>
                <c:pt idx="637">
                  <c:v>9.0806666666666676</c:v>
                </c:pt>
                <c:pt idx="638">
                  <c:v>9.2376666666666658</c:v>
                </c:pt>
                <c:pt idx="639">
                  <c:v>9.403666666666668</c:v>
                </c:pt>
                <c:pt idx="640">
                  <c:v>9.5753333333333348</c:v>
                </c:pt>
                <c:pt idx="641">
                  <c:v>9.761333333333333</c:v>
                </c:pt>
                <c:pt idx="642">
                  <c:v>9.9226666666666681</c:v>
                </c:pt>
                <c:pt idx="643">
                  <c:v>10.112</c:v>
                </c:pt>
                <c:pt idx="644">
                  <c:v>10.292333333333334</c:v>
                </c:pt>
                <c:pt idx="645">
                  <c:v>10.472666666666671</c:v>
                </c:pt>
                <c:pt idx="646">
                  <c:v>10.645333333333333</c:v>
                </c:pt>
                <c:pt idx="647">
                  <c:v>10.833333333333334</c:v>
                </c:pt>
                <c:pt idx="648">
                  <c:v>11.015000000000002</c:v>
                </c:pt>
                <c:pt idx="649">
                  <c:v>11.212</c:v>
                </c:pt>
                <c:pt idx="650">
                  <c:v>11.422333333333334</c:v>
                </c:pt>
                <c:pt idx="651">
                  <c:v>11.615</c:v>
                </c:pt>
                <c:pt idx="652">
                  <c:v>11.835333333333335</c:v>
                </c:pt>
                <c:pt idx="653">
                  <c:v>12.026000000000002</c:v>
                </c:pt>
                <c:pt idx="654">
                  <c:v>12.218333333333332</c:v>
                </c:pt>
                <c:pt idx="655">
                  <c:v>12.399333333333335</c:v>
                </c:pt>
                <c:pt idx="656">
                  <c:v>12.575666666666669</c:v>
                </c:pt>
                <c:pt idx="657">
                  <c:v>12.761666666666667</c:v>
                </c:pt>
                <c:pt idx="658">
                  <c:v>12.945</c:v>
                </c:pt>
                <c:pt idx="659">
                  <c:v>13.141666666666666</c:v>
                </c:pt>
                <c:pt idx="660">
                  <c:v>13.311</c:v>
                </c:pt>
                <c:pt idx="661">
                  <c:v>13.513666666666667</c:v>
                </c:pt>
                <c:pt idx="662">
                  <c:v>13.695666666666671</c:v>
                </c:pt>
                <c:pt idx="663">
                  <c:v>13.891</c:v>
                </c:pt>
                <c:pt idx="664">
                  <c:v>14.052333333333333</c:v>
                </c:pt>
                <c:pt idx="665">
                  <c:v>14.229666666666668</c:v>
                </c:pt>
                <c:pt idx="666">
                  <c:v>14.371333333333334</c:v>
                </c:pt>
                <c:pt idx="667">
                  <c:v>14.509666666666668</c:v>
                </c:pt>
                <c:pt idx="668">
                  <c:v>14.626000000000001</c:v>
                </c:pt>
                <c:pt idx="669">
                  <c:v>14.737333333333332</c:v>
                </c:pt>
                <c:pt idx="670">
                  <c:v>14.841333333333333</c:v>
                </c:pt>
                <c:pt idx="671">
                  <c:v>14.936666666666669</c:v>
                </c:pt>
                <c:pt idx="672">
                  <c:v>15.040000000000001</c:v>
                </c:pt>
                <c:pt idx="673">
                  <c:v>15.119333333333332</c:v>
                </c:pt>
                <c:pt idx="674">
                  <c:v>15.211666666666666</c:v>
                </c:pt>
                <c:pt idx="675">
                  <c:v>15.304333333333332</c:v>
                </c:pt>
                <c:pt idx="676">
                  <c:v>15.393000000000002</c:v>
                </c:pt>
                <c:pt idx="677">
                  <c:v>15.496333333333334</c:v>
                </c:pt>
                <c:pt idx="678">
                  <c:v>15.596666666666668</c:v>
                </c:pt>
                <c:pt idx="679">
                  <c:v>15.709</c:v>
                </c:pt>
                <c:pt idx="680">
                  <c:v>15.812666666666669</c:v>
                </c:pt>
                <c:pt idx="681">
                  <c:v>15.922333333333334</c:v>
                </c:pt>
                <c:pt idx="682">
                  <c:v>16.024999999999999</c:v>
                </c:pt>
                <c:pt idx="683">
                  <c:v>16.132666666666665</c:v>
                </c:pt>
                <c:pt idx="684">
                  <c:v>16.228666666666662</c:v>
                </c:pt>
                <c:pt idx="685">
                  <c:v>16.334000000000003</c:v>
                </c:pt>
                <c:pt idx="686">
                  <c:v>16.442999999999998</c:v>
                </c:pt>
                <c:pt idx="687">
                  <c:v>16.566333333333322</c:v>
                </c:pt>
                <c:pt idx="688">
                  <c:v>16.665666666666667</c:v>
                </c:pt>
                <c:pt idx="689">
                  <c:v>16.784000000000002</c:v>
                </c:pt>
                <c:pt idx="690">
                  <c:v>16.917333333333325</c:v>
                </c:pt>
                <c:pt idx="691">
                  <c:v>17.039999999999996</c:v>
                </c:pt>
                <c:pt idx="692">
                  <c:v>17.173000000000005</c:v>
                </c:pt>
                <c:pt idx="693">
                  <c:v>17.297666666666668</c:v>
                </c:pt>
                <c:pt idx="694">
                  <c:v>17.452333333333321</c:v>
                </c:pt>
                <c:pt idx="695">
                  <c:v>17.584333333333323</c:v>
                </c:pt>
                <c:pt idx="696">
                  <c:v>17.724</c:v>
                </c:pt>
                <c:pt idx="697">
                  <c:v>17.855999999999995</c:v>
                </c:pt>
                <c:pt idx="698">
                  <c:v>18.002666666666666</c:v>
                </c:pt>
                <c:pt idx="699">
                  <c:v>18.152000000000001</c:v>
                </c:pt>
                <c:pt idx="700">
                  <c:v>18.284333333333322</c:v>
                </c:pt>
                <c:pt idx="701">
                  <c:v>18.46333333333332</c:v>
                </c:pt>
                <c:pt idx="702">
                  <c:v>18.618333333333329</c:v>
                </c:pt>
                <c:pt idx="703">
                  <c:v>18.814666666666671</c:v>
                </c:pt>
                <c:pt idx="704">
                  <c:v>18.971999999999994</c:v>
                </c:pt>
                <c:pt idx="705">
                  <c:v>19.176666666666669</c:v>
                </c:pt>
                <c:pt idx="706">
                  <c:v>19.337666666666671</c:v>
                </c:pt>
                <c:pt idx="707">
                  <c:v>19.555333333333323</c:v>
                </c:pt>
                <c:pt idx="708">
                  <c:v>19.759</c:v>
                </c:pt>
                <c:pt idx="709">
                  <c:v>19.934666666666672</c:v>
                </c:pt>
                <c:pt idx="710">
                  <c:v>20.157000000000004</c:v>
                </c:pt>
                <c:pt idx="711">
                  <c:v>20.346999999999994</c:v>
                </c:pt>
                <c:pt idx="712">
                  <c:v>20.562666666666669</c:v>
                </c:pt>
                <c:pt idx="713">
                  <c:v>20.776</c:v>
                </c:pt>
                <c:pt idx="714">
                  <c:v>21.031333333333329</c:v>
                </c:pt>
                <c:pt idx="715">
                  <c:v>21.257999999999999</c:v>
                </c:pt>
                <c:pt idx="716">
                  <c:v>21.540666666666667</c:v>
                </c:pt>
                <c:pt idx="717">
                  <c:v>21.794</c:v>
                </c:pt>
                <c:pt idx="718">
                  <c:v>22.074666666666673</c:v>
                </c:pt>
                <c:pt idx="719">
                  <c:v>22.388999999999996</c:v>
                </c:pt>
                <c:pt idx="720">
                  <c:v>22.652333333333324</c:v>
                </c:pt>
                <c:pt idx="721">
                  <c:v>22.97066666666667</c:v>
                </c:pt>
                <c:pt idx="722">
                  <c:v>23.258666666666667</c:v>
                </c:pt>
                <c:pt idx="723">
                  <c:v>23.583333333333321</c:v>
                </c:pt>
                <c:pt idx="724">
                  <c:v>23.879000000000001</c:v>
                </c:pt>
                <c:pt idx="725">
                  <c:v>24.225666666666662</c:v>
                </c:pt>
                <c:pt idx="726">
                  <c:v>24.544</c:v>
                </c:pt>
                <c:pt idx="727">
                  <c:v>24.950666666666667</c:v>
                </c:pt>
                <c:pt idx="728">
                  <c:v>25.381999999999998</c:v>
                </c:pt>
                <c:pt idx="729">
                  <c:v>25.760999999999996</c:v>
                </c:pt>
                <c:pt idx="730">
                  <c:v>26.215</c:v>
                </c:pt>
                <c:pt idx="731">
                  <c:v>26.628333333333323</c:v>
                </c:pt>
                <c:pt idx="732">
                  <c:v>27.113000000000003</c:v>
                </c:pt>
                <c:pt idx="733">
                  <c:v>27.538</c:v>
                </c:pt>
                <c:pt idx="734">
                  <c:v>28.039333333333325</c:v>
                </c:pt>
                <c:pt idx="735">
                  <c:v>28.48633333333332</c:v>
                </c:pt>
                <c:pt idx="736">
                  <c:v>29.025666666666666</c:v>
                </c:pt>
                <c:pt idx="737">
                  <c:v>29.561333333333323</c:v>
                </c:pt>
                <c:pt idx="738">
                  <c:v>30.11866666666667</c:v>
                </c:pt>
                <c:pt idx="739">
                  <c:v>30.739333333333324</c:v>
                </c:pt>
                <c:pt idx="740">
                  <c:v>31.338666666666668</c:v>
                </c:pt>
                <c:pt idx="741">
                  <c:v>32.049666666666646</c:v>
                </c:pt>
                <c:pt idx="742">
                  <c:v>32.69400000000001</c:v>
                </c:pt>
                <c:pt idx="743">
                  <c:v>33.468000000000004</c:v>
                </c:pt>
                <c:pt idx="744">
                  <c:v>34.162333333333336</c:v>
                </c:pt>
                <c:pt idx="745">
                  <c:v>34.965000000000003</c:v>
                </c:pt>
                <c:pt idx="746">
                  <c:v>35.718333333333341</c:v>
                </c:pt>
                <c:pt idx="747">
                  <c:v>36.467000000000006</c:v>
                </c:pt>
                <c:pt idx="748">
                  <c:v>37.311333333333323</c:v>
                </c:pt>
                <c:pt idx="749">
                  <c:v>38.06133333333333</c:v>
                </c:pt>
                <c:pt idx="750">
                  <c:v>38.92</c:v>
                </c:pt>
                <c:pt idx="751">
                  <c:v>39.674000000000007</c:v>
                </c:pt>
                <c:pt idx="752">
                  <c:v>40.540666666666645</c:v>
                </c:pt>
                <c:pt idx="753">
                  <c:v>41.266333333333343</c:v>
                </c:pt>
                <c:pt idx="754">
                  <c:v>42.006</c:v>
                </c:pt>
                <c:pt idx="755">
                  <c:v>42.621333333333332</c:v>
                </c:pt>
                <c:pt idx="756">
                  <c:v>43.129666666666658</c:v>
                </c:pt>
                <c:pt idx="757">
                  <c:v>43.598000000000013</c:v>
                </c:pt>
                <c:pt idx="758">
                  <c:v>43.945333333333338</c:v>
                </c:pt>
                <c:pt idx="759">
                  <c:v>44.28266666666665</c:v>
                </c:pt>
                <c:pt idx="760">
                  <c:v>44.512666666666647</c:v>
                </c:pt>
              </c:numCache>
            </c:numRef>
          </c:yVal>
          <c:smooth val="1"/>
        </c:ser>
        <c:ser>
          <c:idx val="3"/>
          <c:order val="1"/>
          <c:tx>
            <c:v>pH=8</c:v>
          </c:tx>
          <c:spPr>
            <a:ln w="38100">
              <a:solidFill>
                <a:srgbClr val="00CCFF"/>
              </a:solidFill>
              <a:prstDash val="solid"/>
            </a:ln>
          </c:spPr>
          <c:marker>
            <c:symbol val="none"/>
          </c:marker>
          <c:xVal>
            <c:numRef>
              <c:f>'ph 8'!$V:$V</c:f>
              <c:numCache>
                <c:formatCode>General</c:formatCode>
                <c:ptCount val="65536"/>
                <c:pt idx="0">
                  <c:v>115.27</c:v>
                </c:pt>
                <c:pt idx="1">
                  <c:v>115.20333333333332</c:v>
                </c:pt>
                <c:pt idx="2">
                  <c:v>115.07666666666667</c:v>
                </c:pt>
                <c:pt idx="3">
                  <c:v>114.95333333333332</c:v>
                </c:pt>
                <c:pt idx="4">
                  <c:v>114.81666666666666</c:v>
                </c:pt>
                <c:pt idx="5">
                  <c:v>114.69666666666667</c:v>
                </c:pt>
                <c:pt idx="6">
                  <c:v>114.5733333333333</c:v>
                </c:pt>
                <c:pt idx="7">
                  <c:v>114.44333333333333</c:v>
                </c:pt>
                <c:pt idx="8">
                  <c:v>114.32</c:v>
                </c:pt>
                <c:pt idx="9">
                  <c:v>114.19333333333331</c:v>
                </c:pt>
                <c:pt idx="10">
                  <c:v>114.06333333333332</c:v>
                </c:pt>
                <c:pt idx="11">
                  <c:v>113.94000000000001</c:v>
                </c:pt>
                <c:pt idx="12">
                  <c:v>113.81333333333332</c:v>
                </c:pt>
                <c:pt idx="13">
                  <c:v>113.68333333333332</c:v>
                </c:pt>
                <c:pt idx="14">
                  <c:v>113.56333333333332</c:v>
                </c:pt>
                <c:pt idx="15">
                  <c:v>113.43333333333334</c:v>
                </c:pt>
                <c:pt idx="16">
                  <c:v>113.30333333333333</c:v>
                </c:pt>
                <c:pt idx="17">
                  <c:v>113.18333333333332</c:v>
                </c:pt>
                <c:pt idx="18">
                  <c:v>113.05333333333333</c:v>
                </c:pt>
                <c:pt idx="19">
                  <c:v>112.92666666666669</c:v>
                </c:pt>
                <c:pt idx="20">
                  <c:v>112.80333333333333</c:v>
                </c:pt>
                <c:pt idx="21">
                  <c:v>112.67333333333333</c:v>
                </c:pt>
                <c:pt idx="22">
                  <c:v>112.5466666666667</c:v>
                </c:pt>
                <c:pt idx="23">
                  <c:v>112.42333333333335</c:v>
                </c:pt>
                <c:pt idx="24">
                  <c:v>112.29333333333334</c:v>
                </c:pt>
                <c:pt idx="25">
                  <c:v>112.16666666666667</c:v>
                </c:pt>
                <c:pt idx="26">
                  <c:v>112.04333333333334</c:v>
                </c:pt>
                <c:pt idx="27">
                  <c:v>111.91333333333334</c:v>
                </c:pt>
                <c:pt idx="28">
                  <c:v>111.78666666666669</c:v>
                </c:pt>
                <c:pt idx="29">
                  <c:v>111.66333333333333</c:v>
                </c:pt>
                <c:pt idx="30">
                  <c:v>111.53333333333335</c:v>
                </c:pt>
                <c:pt idx="31">
                  <c:v>111.40666666666669</c:v>
                </c:pt>
                <c:pt idx="32">
                  <c:v>111.28333333333335</c:v>
                </c:pt>
                <c:pt idx="33">
                  <c:v>111.15333333333334</c:v>
                </c:pt>
                <c:pt idx="34">
                  <c:v>111.02666666666666</c:v>
                </c:pt>
                <c:pt idx="35">
                  <c:v>110.90333333333335</c:v>
                </c:pt>
                <c:pt idx="36">
                  <c:v>110.77333333333331</c:v>
                </c:pt>
                <c:pt idx="37">
                  <c:v>110.64999999999999</c:v>
                </c:pt>
                <c:pt idx="38">
                  <c:v>110.52333333333331</c:v>
                </c:pt>
                <c:pt idx="39">
                  <c:v>110.39333333333332</c:v>
                </c:pt>
                <c:pt idx="40">
                  <c:v>110.27</c:v>
                </c:pt>
                <c:pt idx="41">
                  <c:v>110.14666666666666</c:v>
                </c:pt>
                <c:pt idx="42">
                  <c:v>110.01666666666668</c:v>
                </c:pt>
                <c:pt idx="43">
                  <c:v>109.89666666666666</c:v>
                </c:pt>
                <c:pt idx="44">
                  <c:v>109.76666666666668</c:v>
                </c:pt>
                <c:pt idx="45">
                  <c:v>109.63666666666666</c:v>
                </c:pt>
                <c:pt idx="46">
                  <c:v>109.51333333333334</c:v>
                </c:pt>
                <c:pt idx="47">
                  <c:v>109.38666666666666</c:v>
                </c:pt>
                <c:pt idx="48">
                  <c:v>109.25666666666666</c:v>
                </c:pt>
                <c:pt idx="49">
                  <c:v>109.13666666666667</c:v>
                </c:pt>
                <c:pt idx="50">
                  <c:v>109.00999999999999</c:v>
                </c:pt>
                <c:pt idx="51">
                  <c:v>108.87666666666667</c:v>
                </c:pt>
                <c:pt idx="52">
                  <c:v>108.76333333333334</c:v>
                </c:pt>
                <c:pt idx="53">
                  <c:v>108.63333333333331</c:v>
                </c:pt>
                <c:pt idx="54">
                  <c:v>108.50333333333332</c:v>
                </c:pt>
                <c:pt idx="55">
                  <c:v>108.38333333333331</c:v>
                </c:pt>
                <c:pt idx="56">
                  <c:v>108.25333333333332</c:v>
                </c:pt>
                <c:pt idx="57">
                  <c:v>108.12666666666667</c:v>
                </c:pt>
                <c:pt idx="58">
                  <c:v>108.00333333333332</c:v>
                </c:pt>
                <c:pt idx="59">
                  <c:v>107.87333333333331</c:v>
                </c:pt>
                <c:pt idx="60">
                  <c:v>107.74666666666668</c:v>
                </c:pt>
                <c:pt idx="61">
                  <c:v>107.62333333333331</c:v>
                </c:pt>
                <c:pt idx="62">
                  <c:v>107.49333333333334</c:v>
                </c:pt>
                <c:pt idx="63">
                  <c:v>107.36666666666667</c:v>
                </c:pt>
                <c:pt idx="64">
                  <c:v>107.24333333333334</c:v>
                </c:pt>
                <c:pt idx="65">
                  <c:v>107.11333333333333</c:v>
                </c:pt>
                <c:pt idx="66">
                  <c:v>106.98666666666669</c:v>
                </c:pt>
                <c:pt idx="67">
                  <c:v>106.86333333333333</c:v>
                </c:pt>
                <c:pt idx="68">
                  <c:v>106.73333333333332</c:v>
                </c:pt>
                <c:pt idx="69">
                  <c:v>106.60666666666667</c:v>
                </c:pt>
                <c:pt idx="70">
                  <c:v>106.48333333333332</c:v>
                </c:pt>
                <c:pt idx="71">
                  <c:v>106.3533333333333</c:v>
                </c:pt>
                <c:pt idx="72">
                  <c:v>106.22666666666666</c:v>
                </c:pt>
                <c:pt idx="73">
                  <c:v>106.1033333333333</c:v>
                </c:pt>
                <c:pt idx="74">
                  <c:v>105.9733333333333</c:v>
                </c:pt>
                <c:pt idx="75">
                  <c:v>105.85</c:v>
                </c:pt>
                <c:pt idx="76">
                  <c:v>105.7233333333333</c:v>
                </c:pt>
                <c:pt idx="77">
                  <c:v>105.59333333333331</c:v>
                </c:pt>
                <c:pt idx="78">
                  <c:v>105.47</c:v>
                </c:pt>
                <c:pt idx="79">
                  <c:v>105.34333333333331</c:v>
                </c:pt>
                <c:pt idx="80">
                  <c:v>105.21333333333331</c:v>
                </c:pt>
                <c:pt idx="81">
                  <c:v>105.08999999999999</c:v>
                </c:pt>
                <c:pt idx="82">
                  <c:v>104.96333333333331</c:v>
                </c:pt>
                <c:pt idx="83">
                  <c:v>104.83333333333331</c:v>
                </c:pt>
                <c:pt idx="84">
                  <c:v>104.71000000000001</c:v>
                </c:pt>
                <c:pt idx="85">
                  <c:v>104.58333333333331</c:v>
                </c:pt>
                <c:pt idx="86">
                  <c:v>104.45333333333332</c:v>
                </c:pt>
                <c:pt idx="87">
                  <c:v>104.33333333333331</c:v>
                </c:pt>
                <c:pt idx="88">
                  <c:v>104.20333333333332</c:v>
                </c:pt>
                <c:pt idx="89">
                  <c:v>104.0733333333333</c:v>
                </c:pt>
                <c:pt idx="90">
                  <c:v>103.95333333333332</c:v>
                </c:pt>
                <c:pt idx="91">
                  <c:v>103.8233333333333</c:v>
                </c:pt>
                <c:pt idx="92">
                  <c:v>103.7</c:v>
                </c:pt>
                <c:pt idx="93">
                  <c:v>103.57333333333332</c:v>
                </c:pt>
                <c:pt idx="94">
                  <c:v>103.44666666666667</c:v>
                </c:pt>
                <c:pt idx="95">
                  <c:v>103.32000000000001</c:v>
                </c:pt>
                <c:pt idx="96">
                  <c:v>103.19333333333331</c:v>
                </c:pt>
                <c:pt idx="97">
                  <c:v>103.06666666666666</c:v>
                </c:pt>
                <c:pt idx="98">
                  <c:v>102.94000000000001</c:v>
                </c:pt>
                <c:pt idx="99">
                  <c:v>102.81666666666666</c:v>
                </c:pt>
                <c:pt idx="100">
                  <c:v>102.68666666666667</c:v>
                </c:pt>
                <c:pt idx="101">
                  <c:v>102.56</c:v>
                </c:pt>
                <c:pt idx="102">
                  <c:v>102.43666666666668</c:v>
                </c:pt>
                <c:pt idx="103">
                  <c:v>102.31</c:v>
                </c:pt>
                <c:pt idx="104">
                  <c:v>102.17999999999999</c:v>
                </c:pt>
                <c:pt idx="105">
                  <c:v>102.06333333333332</c:v>
                </c:pt>
                <c:pt idx="106">
                  <c:v>101.93333333333334</c:v>
                </c:pt>
                <c:pt idx="107">
                  <c:v>101.80666666666667</c:v>
                </c:pt>
                <c:pt idx="108">
                  <c:v>101.68333333333332</c:v>
                </c:pt>
                <c:pt idx="109">
                  <c:v>101.55333333333333</c:v>
                </c:pt>
                <c:pt idx="110">
                  <c:v>101.43</c:v>
                </c:pt>
                <c:pt idx="111">
                  <c:v>101.30333333333333</c:v>
                </c:pt>
                <c:pt idx="112">
                  <c:v>101.17333333333333</c:v>
                </c:pt>
                <c:pt idx="113">
                  <c:v>101.0466666666667</c:v>
                </c:pt>
                <c:pt idx="114">
                  <c:v>100.92333333333335</c:v>
                </c:pt>
                <c:pt idx="115">
                  <c:v>100.79333333333334</c:v>
                </c:pt>
                <c:pt idx="116">
                  <c:v>100.66666666666667</c:v>
                </c:pt>
                <c:pt idx="117">
                  <c:v>100.54</c:v>
                </c:pt>
                <c:pt idx="118">
                  <c:v>100.41333333333334</c:v>
                </c:pt>
                <c:pt idx="119">
                  <c:v>100.28666666666669</c:v>
                </c:pt>
                <c:pt idx="120">
                  <c:v>100.16000000000001</c:v>
                </c:pt>
                <c:pt idx="121">
                  <c:v>100.03333333333335</c:v>
                </c:pt>
                <c:pt idx="122">
                  <c:v>99.906666666666695</c:v>
                </c:pt>
                <c:pt idx="123">
                  <c:v>99.779999999999987</c:v>
                </c:pt>
                <c:pt idx="124">
                  <c:v>99.653333333333336</c:v>
                </c:pt>
                <c:pt idx="125">
                  <c:v>99.526666666666657</c:v>
                </c:pt>
                <c:pt idx="126">
                  <c:v>99.399999999999991</c:v>
                </c:pt>
                <c:pt idx="127">
                  <c:v>99.273333333333298</c:v>
                </c:pt>
                <c:pt idx="128">
                  <c:v>99.146666666666661</c:v>
                </c:pt>
                <c:pt idx="129">
                  <c:v>99.023333333333298</c:v>
                </c:pt>
                <c:pt idx="130">
                  <c:v>98.896666666666661</c:v>
                </c:pt>
                <c:pt idx="131">
                  <c:v>98.766666666666666</c:v>
                </c:pt>
                <c:pt idx="132">
                  <c:v>98.643333333333317</c:v>
                </c:pt>
                <c:pt idx="133">
                  <c:v>98.516666666666666</c:v>
                </c:pt>
                <c:pt idx="134">
                  <c:v>98.386666666666656</c:v>
                </c:pt>
                <c:pt idx="135">
                  <c:v>98.263333333333321</c:v>
                </c:pt>
                <c:pt idx="136">
                  <c:v>98.136666666666656</c:v>
                </c:pt>
                <c:pt idx="137">
                  <c:v>98.006666666666661</c:v>
                </c:pt>
                <c:pt idx="138">
                  <c:v>97.883333333333297</c:v>
                </c:pt>
                <c:pt idx="139">
                  <c:v>97.759999999999991</c:v>
                </c:pt>
                <c:pt idx="140">
                  <c:v>97.63</c:v>
                </c:pt>
                <c:pt idx="141">
                  <c:v>97.503333333333316</c:v>
                </c:pt>
                <c:pt idx="142">
                  <c:v>97.38</c:v>
                </c:pt>
                <c:pt idx="143">
                  <c:v>97.253333333333316</c:v>
                </c:pt>
                <c:pt idx="144">
                  <c:v>97.126666666666651</c:v>
                </c:pt>
                <c:pt idx="145">
                  <c:v>97</c:v>
                </c:pt>
                <c:pt idx="146">
                  <c:v>96.873333333333306</c:v>
                </c:pt>
                <c:pt idx="147">
                  <c:v>96.746666666666684</c:v>
                </c:pt>
                <c:pt idx="148">
                  <c:v>96.61999999999999</c:v>
                </c:pt>
                <c:pt idx="149">
                  <c:v>96.493333333333339</c:v>
                </c:pt>
                <c:pt idx="150">
                  <c:v>96.366666666666674</c:v>
                </c:pt>
                <c:pt idx="151">
                  <c:v>96.240000000000023</c:v>
                </c:pt>
                <c:pt idx="152">
                  <c:v>96.116666666666674</c:v>
                </c:pt>
                <c:pt idx="153">
                  <c:v>95.986666666666693</c:v>
                </c:pt>
                <c:pt idx="154">
                  <c:v>95.86</c:v>
                </c:pt>
                <c:pt idx="155">
                  <c:v>95.736666666666693</c:v>
                </c:pt>
                <c:pt idx="156">
                  <c:v>95.606666666666669</c:v>
                </c:pt>
                <c:pt idx="157">
                  <c:v>95.48</c:v>
                </c:pt>
                <c:pt idx="158">
                  <c:v>95.356666666666669</c:v>
                </c:pt>
                <c:pt idx="159">
                  <c:v>95.226666666666674</c:v>
                </c:pt>
                <c:pt idx="160">
                  <c:v>95.1</c:v>
                </c:pt>
                <c:pt idx="161">
                  <c:v>94.98</c:v>
                </c:pt>
                <c:pt idx="162">
                  <c:v>94.846666666666664</c:v>
                </c:pt>
                <c:pt idx="163">
                  <c:v>94.72</c:v>
                </c:pt>
                <c:pt idx="164">
                  <c:v>94.6</c:v>
                </c:pt>
                <c:pt idx="165">
                  <c:v>94.473333333333301</c:v>
                </c:pt>
                <c:pt idx="166">
                  <c:v>94.34</c:v>
                </c:pt>
                <c:pt idx="167">
                  <c:v>94.22</c:v>
                </c:pt>
                <c:pt idx="168">
                  <c:v>94.093333333333305</c:v>
                </c:pt>
                <c:pt idx="169">
                  <c:v>93.960000000000008</c:v>
                </c:pt>
                <c:pt idx="170">
                  <c:v>93.84</c:v>
                </c:pt>
                <c:pt idx="171">
                  <c:v>93.71333333333331</c:v>
                </c:pt>
                <c:pt idx="172">
                  <c:v>93.583333333333314</c:v>
                </c:pt>
                <c:pt idx="173">
                  <c:v>93.460000000000008</c:v>
                </c:pt>
                <c:pt idx="174">
                  <c:v>93.333333333333314</c:v>
                </c:pt>
                <c:pt idx="175">
                  <c:v>93.203333333333319</c:v>
                </c:pt>
                <c:pt idx="176">
                  <c:v>93.08</c:v>
                </c:pt>
                <c:pt idx="177">
                  <c:v>92.953333333333319</c:v>
                </c:pt>
                <c:pt idx="178">
                  <c:v>92.823333333333323</c:v>
                </c:pt>
                <c:pt idx="179">
                  <c:v>92.7</c:v>
                </c:pt>
                <c:pt idx="180">
                  <c:v>92.573333333333323</c:v>
                </c:pt>
                <c:pt idx="181">
                  <c:v>92.443333333333328</c:v>
                </c:pt>
                <c:pt idx="182">
                  <c:v>92.32</c:v>
                </c:pt>
                <c:pt idx="183">
                  <c:v>92.193333333333314</c:v>
                </c:pt>
                <c:pt idx="184">
                  <c:v>92.063333333333318</c:v>
                </c:pt>
                <c:pt idx="185">
                  <c:v>91.940000000000012</c:v>
                </c:pt>
                <c:pt idx="186">
                  <c:v>91.813333333333318</c:v>
                </c:pt>
                <c:pt idx="187">
                  <c:v>91.683333333333309</c:v>
                </c:pt>
                <c:pt idx="188">
                  <c:v>91.56</c:v>
                </c:pt>
                <c:pt idx="189">
                  <c:v>91.433333333333323</c:v>
                </c:pt>
                <c:pt idx="190">
                  <c:v>91.303333333333327</c:v>
                </c:pt>
                <c:pt idx="191">
                  <c:v>91.179999999999993</c:v>
                </c:pt>
                <c:pt idx="192">
                  <c:v>91.056666666666672</c:v>
                </c:pt>
                <c:pt idx="193">
                  <c:v>90.926666666666662</c:v>
                </c:pt>
                <c:pt idx="194">
                  <c:v>90.803333333333327</c:v>
                </c:pt>
                <c:pt idx="195">
                  <c:v>90.676666666666662</c:v>
                </c:pt>
                <c:pt idx="196">
                  <c:v>90.55</c:v>
                </c:pt>
                <c:pt idx="197">
                  <c:v>90.423333333333318</c:v>
                </c:pt>
                <c:pt idx="198">
                  <c:v>90.296666666666667</c:v>
                </c:pt>
                <c:pt idx="199">
                  <c:v>90.169999999999987</c:v>
                </c:pt>
                <c:pt idx="200">
                  <c:v>90.043333333333322</c:v>
                </c:pt>
                <c:pt idx="201">
                  <c:v>89.916666666666686</c:v>
                </c:pt>
                <c:pt idx="202">
                  <c:v>89.79</c:v>
                </c:pt>
                <c:pt idx="203">
                  <c:v>89.663333333333327</c:v>
                </c:pt>
                <c:pt idx="204">
                  <c:v>89.536666666666676</c:v>
                </c:pt>
                <c:pt idx="205">
                  <c:v>89.413333333333341</c:v>
                </c:pt>
                <c:pt idx="206">
                  <c:v>89.29</c:v>
                </c:pt>
                <c:pt idx="207">
                  <c:v>89.160000000000011</c:v>
                </c:pt>
                <c:pt idx="208">
                  <c:v>89.033333333333331</c:v>
                </c:pt>
                <c:pt idx="209">
                  <c:v>88.910000000000025</c:v>
                </c:pt>
                <c:pt idx="210">
                  <c:v>88.780000000000015</c:v>
                </c:pt>
                <c:pt idx="211">
                  <c:v>88.653333333333336</c:v>
                </c:pt>
                <c:pt idx="212">
                  <c:v>88.530000000000015</c:v>
                </c:pt>
                <c:pt idx="213">
                  <c:v>88.40000000000002</c:v>
                </c:pt>
                <c:pt idx="214">
                  <c:v>88.273333333333341</c:v>
                </c:pt>
                <c:pt idx="215">
                  <c:v>88.15</c:v>
                </c:pt>
                <c:pt idx="216">
                  <c:v>88.02</c:v>
                </c:pt>
                <c:pt idx="217">
                  <c:v>87.893333333333317</c:v>
                </c:pt>
                <c:pt idx="218">
                  <c:v>87.77</c:v>
                </c:pt>
                <c:pt idx="219">
                  <c:v>87.64</c:v>
                </c:pt>
                <c:pt idx="220">
                  <c:v>87.513333333333307</c:v>
                </c:pt>
                <c:pt idx="221">
                  <c:v>87.393333333333317</c:v>
                </c:pt>
                <c:pt idx="222">
                  <c:v>87.266666666666666</c:v>
                </c:pt>
                <c:pt idx="223">
                  <c:v>87.133333333333297</c:v>
                </c:pt>
                <c:pt idx="224">
                  <c:v>87.013333333333321</c:v>
                </c:pt>
                <c:pt idx="225">
                  <c:v>86.88666666666667</c:v>
                </c:pt>
                <c:pt idx="226">
                  <c:v>86.759999999999991</c:v>
                </c:pt>
                <c:pt idx="227">
                  <c:v>86.633333333333297</c:v>
                </c:pt>
                <c:pt idx="228">
                  <c:v>86.506666666666661</c:v>
                </c:pt>
                <c:pt idx="229">
                  <c:v>86.38</c:v>
                </c:pt>
                <c:pt idx="230">
                  <c:v>86.253333333333316</c:v>
                </c:pt>
                <c:pt idx="231">
                  <c:v>86.126666666666651</c:v>
                </c:pt>
                <c:pt idx="232">
                  <c:v>86</c:v>
                </c:pt>
                <c:pt idx="233">
                  <c:v>85.873333333333306</c:v>
                </c:pt>
                <c:pt idx="234">
                  <c:v>85.746666666666684</c:v>
                </c:pt>
                <c:pt idx="235">
                  <c:v>85.61999999999999</c:v>
                </c:pt>
                <c:pt idx="236">
                  <c:v>85.493333333333339</c:v>
                </c:pt>
                <c:pt idx="237">
                  <c:v>85.366666666666674</c:v>
                </c:pt>
                <c:pt idx="238">
                  <c:v>85.240000000000023</c:v>
                </c:pt>
                <c:pt idx="239">
                  <c:v>85.116666666666674</c:v>
                </c:pt>
                <c:pt idx="240">
                  <c:v>84.986666666666665</c:v>
                </c:pt>
                <c:pt idx="241">
                  <c:v>84.86</c:v>
                </c:pt>
                <c:pt idx="242">
                  <c:v>84.736666666666693</c:v>
                </c:pt>
                <c:pt idx="243">
                  <c:v>84.61</c:v>
                </c:pt>
                <c:pt idx="244">
                  <c:v>84.48</c:v>
                </c:pt>
                <c:pt idx="245">
                  <c:v>84.356666666666669</c:v>
                </c:pt>
                <c:pt idx="246">
                  <c:v>84.23</c:v>
                </c:pt>
                <c:pt idx="247">
                  <c:v>84.106666666666669</c:v>
                </c:pt>
                <c:pt idx="248">
                  <c:v>83.976666666666674</c:v>
                </c:pt>
                <c:pt idx="249">
                  <c:v>83.85</c:v>
                </c:pt>
                <c:pt idx="250">
                  <c:v>83.726666666666674</c:v>
                </c:pt>
                <c:pt idx="251">
                  <c:v>83.596666666666664</c:v>
                </c:pt>
                <c:pt idx="252">
                  <c:v>83.47</c:v>
                </c:pt>
                <c:pt idx="253">
                  <c:v>83.346666666666664</c:v>
                </c:pt>
                <c:pt idx="254">
                  <c:v>83.216666666666669</c:v>
                </c:pt>
                <c:pt idx="255">
                  <c:v>83.09333333333332</c:v>
                </c:pt>
                <c:pt idx="256">
                  <c:v>82.966666666666669</c:v>
                </c:pt>
                <c:pt idx="257">
                  <c:v>82.836666666666673</c:v>
                </c:pt>
                <c:pt idx="258">
                  <c:v>82.713333333333338</c:v>
                </c:pt>
                <c:pt idx="259">
                  <c:v>82.59</c:v>
                </c:pt>
                <c:pt idx="260">
                  <c:v>82.460000000000008</c:v>
                </c:pt>
                <c:pt idx="261">
                  <c:v>82.333333333333314</c:v>
                </c:pt>
                <c:pt idx="262">
                  <c:v>82.210000000000008</c:v>
                </c:pt>
                <c:pt idx="263">
                  <c:v>82.08</c:v>
                </c:pt>
                <c:pt idx="264">
                  <c:v>81.953333333333319</c:v>
                </c:pt>
                <c:pt idx="265">
                  <c:v>81.83</c:v>
                </c:pt>
                <c:pt idx="266">
                  <c:v>81.703333333333319</c:v>
                </c:pt>
                <c:pt idx="267">
                  <c:v>81.58</c:v>
                </c:pt>
                <c:pt idx="268">
                  <c:v>81.453333333333319</c:v>
                </c:pt>
                <c:pt idx="269">
                  <c:v>81.323333333333295</c:v>
                </c:pt>
                <c:pt idx="270">
                  <c:v>81.2</c:v>
                </c:pt>
                <c:pt idx="271">
                  <c:v>81.073333333333323</c:v>
                </c:pt>
                <c:pt idx="272">
                  <c:v>80.943333333333328</c:v>
                </c:pt>
                <c:pt idx="273">
                  <c:v>80.819999999999993</c:v>
                </c:pt>
                <c:pt idx="274">
                  <c:v>80.693333333333314</c:v>
                </c:pt>
                <c:pt idx="275">
                  <c:v>80.566666666666663</c:v>
                </c:pt>
                <c:pt idx="276">
                  <c:v>80.440000000000012</c:v>
                </c:pt>
                <c:pt idx="277">
                  <c:v>80.313333333333318</c:v>
                </c:pt>
                <c:pt idx="278">
                  <c:v>80.186666666666653</c:v>
                </c:pt>
                <c:pt idx="279">
                  <c:v>80.06</c:v>
                </c:pt>
                <c:pt idx="280">
                  <c:v>79.933333333333323</c:v>
                </c:pt>
                <c:pt idx="281">
                  <c:v>79.806666666666672</c:v>
                </c:pt>
                <c:pt idx="282">
                  <c:v>79.683333333333309</c:v>
                </c:pt>
                <c:pt idx="283">
                  <c:v>79.553333333333327</c:v>
                </c:pt>
                <c:pt idx="284">
                  <c:v>79.426666666666662</c:v>
                </c:pt>
                <c:pt idx="285">
                  <c:v>79.303333333333327</c:v>
                </c:pt>
                <c:pt idx="286">
                  <c:v>79.173333333333304</c:v>
                </c:pt>
                <c:pt idx="287">
                  <c:v>79.046666666666667</c:v>
                </c:pt>
                <c:pt idx="288">
                  <c:v>78.926666666666677</c:v>
                </c:pt>
                <c:pt idx="289">
                  <c:v>78.793333333333322</c:v>
                </c:pt>
                <c:pt idx="290">
                  <c:v>78.666666666666671</c:v>
                </c:pt>
                <c:pt idx="291">
                  <c:v>78.546666666666667</c:v>
                </c:pt>
                <c:pt idx="292">
                  <c:v>78.413333333333341</c:v>
                </c:pt>
                <c:pt idx="293">
                  <c:v>78.286666666666676</c:v>
                </c:pt>
                <c:pt idx="294">
                  <c:v>78.166666666666671</c:v>
                </c:pt>
                <c:pt idx="295">
                  <c:v>78.036666666666662</c:v>
                </c:pt>
                <c:pt idx="296">
                  <c:v>77.910000000000011</c:v>
                </c:pt>
                <c:pt idx="297">
                  <c:v>77.786666666666662</c:v>
                </c:pt>
                <c:pt idx="298">
                  <c:v>77.66</c:v>
                </c:pt>
                <c:pt idx="299">
                  <c:v>77.53</c:v>
                </c:pt>
                <c:pt idx="300">
                  <c:v>77.406666666666666</c:v>
                </c:pt>
                <c:pt idx="301">
                  <c:v>77.28</c:v>
                </c:pt>
                <c:pt idx="302">
                  <c:v>77.149999999999991</c:v>
                </c:pt>
                <c:pt idx="303">
                  <c:v>77.026666666666657</c:v>
                </c:pt>
                <c:pt idx="304">
                  <c:v>76.900000000000006</c:v>
                </c:pt>
                <c:pt idx="305">
                  <c:v>76.77</c:v>
                </c:pt>
                <c:pt idx="306">
                  <c:v>76.646666666666661</c:v>
                </c:pt>
                <c:pt idx="307">
                  <c:v>76.523333333333326</c:v>
                </c:pt>
                <c:pt idx="308">
                  <c:v>76.393333333333317</c:v>
                </c:pt>
                <c:pt idx="309">
                  <c:v>76.266666666666666</c:v>
                </c:pt>
                <c:pt idx="310">
                  <c:v>76.143333333333317</c:v>
                </c:pt>
                <c:pt idx="311">
                  <c:v>76.016666666666666</c:v>
                </c:pt>
                <c:pt idx="312">
                  <c:v>75.89</c:v>
                </c:pt>
                <c:pt idx="313">
                  <c:v>75.763333333333307</c:v>
                </c:pt>
                <c:pt idx="314">
                  <c:v>75.63666666666667</c:v>
                </c:pt>
                <c:pt idx="315">
                  <c:v>75.509999999999991</c:v>
                </c:pt>
                <c:pt idx="316">
                  <c:v>75.383333333333297</c:v>
                </c:pt>
                <c:pt idx="317">
                  <c:v>75.256666666666661</c:v>
                </c:pt>
                <c:pt idx="318">
                  <c:v>75.13</c:v>
                </c:pt>
                <c:pt idx="319">
                  <c:v>75.003333333333316</c:v>
                </c:pt>
                <c:pt idx="320">
                  <c:v>74.883333333333326</c:v>
                </c:pt>
                <c:pt idx="321">
                  <c:v>74.753333333333316</c:v>
                </c:pt>
                <c:pt idx="322">
                  <c:v>74.626666666666651</c:v>
                </c:pt>
                <c:pt idx="323">
                  <c:v>74.503333333333316</c:v>
                </c:pt>
                <c:pt idx="324">
                  <c:v>74.373333333333306</c:v>
                </c:pt>
                <c:pt idx="325">
                  <c:v>74.246666666666684</c:v>
                </c:pt>
                <c:pt idx="326">
                  <c:v>74.116666666666674</c:v>
                </c:pt>
                <c:pt idx="327">
                  <c:v>73.993333333333339</c:v>
                </c:pt>
                <c:pt idx="328">
                  <c:v>73.86666666666666</c:v>
                </c:pt>
                <c:pt idx="329">
                  <c:v>73.740000000000023</c:v>
                </c:pt>
                <c:pt idx="330">
                  <c:v>73.613333333333316</c:v>
                </c:pt>
                <c:pt idx="331">
                  <c:v>73.486666666666665</c:v>
                </c:pt>
                <c:pt idx="332">
                  <c:v>73.36</c:v>
                </c:pt>
                <c:pt idx="333">
                  <c:v>73.23333333333332</c:v>
                </c:pt>
                <c:pt idx="334">
                  <c:v>73.106666666666669</c:v>
                </c:pt>
                <c:pt idx="335">
                  <c:v>72.98</c:v>
                </c:pt>
                <c:pt idx="336">
                  <c:v>72.853333333333325</c:v>
                </c:pt>
                <c:pt idx="337">
                  <c:v>72.726666666666674</c:v>
                </c:pt>
                <c:pt idx="338">
                  <c:v>72.599999999999994</c:v>
                </c:pt>
                <c:pt idx="339">
                  <c:v>72.473333333333315</c:v>
                </c:pt>
                <c:pt idx="340">
                  <c:v>72.346666666666664</c:v>
                </c:pt>
                <c:pt idx="341">
                  <c:v>72.223333333333315</c:v>
                </c:pt>
                <c:pt idx="342">
                  <c:v>72.096666666666664</c:v>
                </c:pt>
                <c:pt idx="343">
                  <c:v>71.966666666666683</c:v>
                </c:pt>
                <c:pt idx="344">
                  <c:v>71.84333333333332</c:v>
                </c:pt>
                <c:pt idx="345">
                  <c:v>71.72</c:v>
                </c:pt>
                <c:pt idx="346">
                  <c:v>71.586666666666673</c:v>
                </c:pt>
                <c:pt idx="347">
                  <c:v>71.46333333333331</c:v>
                </c:pt>
                <c:pt idx="348">
                  <c:v>71.34</c:v>
                </c:pt>
                <c:pt idx="349">
                  <c:v>71.206666666666663</c:v>
                </c:pt>
                <c:pt idx="350">
                  <c:v>71.083333333333314</c:v>
                </c:pt>
                <c:pt idx="351">
                  <c:v>70.959999999999994</c:v>
                </c:pt>
                <c:pt idx="352">
                  <c:v>70.83</c:v>
                </c:pt>
                <c:pt idx="353">
                  <c:v>70.703333333333319</c:v>
                </c:pt>
                <c:pt idx="354">
                  <c:v>70.58</c:v>
                </c:pt>
                <c:pt idx="355">
                  <c:v>70.45</c:v>
                </c:pt>
                <c:pt idx="356">
                  <c:v>70.323333333333295</c:v>
                </c:pt>
                <c:pt idx="357">
                  <c:v>70.203333333333319</c:v>
                </c:pt>
                <c:pt idx="358">
                  <c:v>70.073333333333295</c:v>
                </c:pt>
                <c:pt idx="359">
                  <c:v>69.943333333333328</c:v>
                </c:pt>
                <c:pt idx="360">
                  <c:v>69.823333333333295</c:v>
                </c:pt>
                <c:pt idx="361">
                  <c:v>69.693333333333314</c:v>
                </c:pt>
                <c:pt idx="362">
                  <c:v>69.566666666666663</c:v>
                </c:pt>
                <c:pt idx="363">
                  <c:v>69.443333333333328</c:v>
                </c:pt>
                <c:pt idx="364">
                  <c:v>69.316666666666663</c:v>
                </c:pt>
                <c:pt idx="365">
                  <c:v>69.19</c:v>
                </c:pt>
                <c:pt idx="366">
                  <c:v>69.063333333333318</c:v>
                </c:pt>
                <c:pt idx="367">
                  <c:v>68.936666666666667</c:v>
                </c:pt>
                <c:pt idx="368">
                  <c:v>68.813333333333318</c:v>
                </c:pt>
                <c:pt idx="369">
                  <c:v>68.683333333333309</c:v>
                </c:pt>
                <c:pt idx="370">
                  <c:v>68.556666666666672</c:v>
                </c:pt>
                <c:pt idx="371">
                  <c:v>68.433333333333323</c:v>
                </c:pt>
                <c:pt idx="372">
                  <c:v>68.303333333333299</c:v>
                </c:pt>
                <c:pt idx="373">
                  <c:v>68.176666666666662</c:v>
                </c:pt>
                <c:pt idx="374">
                  <c:v>68.053333333333327</c:v>
                </c:pt>
                <c:pt idx="375">
                  <c:v>67.926666666666662</c:v>
                </c:pt>
                <c:pt idx="376">
                  <c:v>67.796666666666667</c:v>
                </c:pt>
                <c:pt idx="377">
                  <c:v>67.673333333333304</c:v>
                </c:pt>
                <c:pt idx="378">
                  <c:v>67.543333333333322</c:v>
                </c:pt>
                <c:pt idx="379">
                  <c:v>67.416666666666686</c:v>
                </c:pt>
                <c:pt idx="380">
                  <c:v>67.293333333333322</c:v>
                </c:pt>
                <c:pt idx="381">
                  <c:v>67.166666666666671</c:v>
                </c:pt>
                <c:pt idx="382">
                  <c:v>67.036666666666676</c:v>
                </c:pt>
                <c:pt idx="383">
                  <c:v>66.913333333333341</c:v>
                </c:pt>
                <c:pt idx="384">
                  <c:v>66.786666666666676</c:v>
                </c:pt>
                <c:pt idx="385">
                  <c:v>66.66</c:v>
                </c:pt>
                <c:pt idx="386">
                  <c:v>66.533333333333317</c:v>
                </c:pt>
                <c:pt idx="387">
                  <c:v>66.406666666666666</c:v>
                </c:pt>
                <c:pt idx="388">
                  <c:v>66.28</c:v>
                </c:pt>
                <c:pt idx="389">
                  <c:v>66.156666666666652</c:v>
                </c:pt>
                <c:pt idx="390">
                  <c:v>66.026666666666671</c:v>
                </c:pt>
                <c:pt idx="391">
                  <c:v>65.900000000000006</c:v>
                </c:pt>
                <c:pt idx="392">
                  <c:v>65.776666666666671</c:v>
                </c:pt>
                <c:pt idx="393">
                  <c:v>65.646666666666661</c:v>
                </c:pt>
                <c:pt idx="394">
                  <c:v>65.52</c:v>
                </c:pt>
                <c:pt idx="395">
                  <c:v>65.396666666666661</c:v>
                </c:pt>
                <c:pt idx="396">
                  <c:v>65.273333333333298</c:v>
                </c:pt>
                <c:pt idx="397">
                  <c:v>65.143333333333317</c:v>
                </c:pt>
                <c:pt idx="398">
                  <c:v>65.02</c:v>
                </c:pt>
                <c:pt idx="399">
                  <c:v>64.893333333333317</c:v>
                </c:pt>
                <c:pt idx="400">
                  <c:v>64.763333333333321</c:v>
                </c:pt>
                <c:pt idx="401">
                  <c:v>64.636666666666656</c:v>
                </c:pt>
                <c:pt idx="402">
                  <c:v>64.503333333333316</c:v>
                </c:pt>
                <c:pt idx="403">
                  <c:v>64.38666666666667</c:v>
                </c:pt>
                <c:pt idx="404">
                  <c:v>64.246666666666684</c:v>
                </c:pt>
                <c:pt idx="405">
                  <c:v>64.11666666666666</c:v>
                </c:pt>
                <c:pt idx="406">
                  <c:v>63.99</c:v>
                </c:pt>
                <c:pt idx="407">
                  <c:v>63.870000000000005</c:v>
                </c:pt>
                <c:pt idx="408">
                  <c:v>63.736666666666657</c:v>
                </c:pt>
                <c:pt idx="409">
                  <c:v>63.623333333333342</c:v>
                </c:pt>
                <c:pt idx="410">
                  <c:v>63.483333333333327</c:v>
                </c:pt>
                <c:pt idx="411">
                  <c:v>63.356666666666634</c:v>
                </c:pt>
                <c:pt idx="412">
                  <c:v>63.226666666666652</c:v>
                </c:pt>
                <c:pt idx="413">
                  <c:v>63.103333333333332</c:v>
                </c:pt>
                <c:pt idx="414">
                  <c:v>62.973333333333336</c:v>
                </c:pt>
                <c:pt idx="415">
                  <c:v>62.84</c:v>
                </c:pt>
                <c:pt idx="416">
                  <c:v>62.716666666666647</c:v>
                </c:pt>
                <c:pt idx="417">
                  <c:v>62.59</c:v>
                </c:pt>
                <c:pt idx="418">
                  <c:v>62.463333333333338</c:v>
                </c:pt>
                <c:pt idx="419">
                  <c:v>62.336666666666645</c:v>
                </c:pt>
                <c:pt idx="420">
                  <c:v>62.21</c:v>
                </c:pt>
                <c:pt idx="421">
                  <c:v>62.080000000000005</c:v>
                </c:pt>
                <c:pt idx="422">
                  <c:v>61.956666666666649</c:v>
                </c:pt>
                <c:pt idx="423">
                  <c:v>61.830000000000005</c:v>
                </c:pt>
                <c:pt idx="424">
                  <c:v>61.70000000000001</c:v>
                </c:pt>
                <c:pt idx="425">
                  <c:v>61.576666666666661</c:v>
                </c:pt>
                <c:pt idx="426">
                  <c:v>61.45</c:v>
                </c:pt>
                <c:pt idx="427">
                  <c:v>61.32</c:v>
                </c:pt>
                <c:pt idx="428">
                  <c:v>61.196666666666651</c:v>
                </c:pt>
                <c:pt idx="429">
                  <c:v>61.07</c:v>
                </c:pt>
                <c:pt idx="430">
                  <c:v>60.94</c:v>
                </c:pt>
                <c:pt idx="431">
                  <c:v>60.816666666666634</c:v>
                </c:pt>
                <c:pt idx="432">
                  <c:v>60.693333333333335</c:v>
                </c:pt>
                <c:pt idx="433">
                  <c:v>60.563333333333333</c:v>
                </c:pt>
                <c:pt idx="434">
                  <c:v>60.436666666666646</c:v>
                </c:pt>
                <c:pt idx="435">
                  <c:v>60.313333333333325</c:v>
                </c:pt>
                <c:pt idx="436">
                  <c:v>60.186666666666646</c:v>
                </c:pt>
                <c:pt idx="437">
                  <c:v>60.056666666666651</c:v>
                </c:pt>
                <c:pt idx="438">
                  <c:v>59.933333333333337</c:v>
                </c:pt>
                <c:pt idx="439">
                  <c:v>59.806666666666651</c:v>
                </c:pt>
                <c:pt idx="440">
                  <c:v>59.68</c:v>
                </c:pt>
                <c:pt idx="441">
                  <c:v>59.553333333333342</c:v>
                </c:pt>
                <c:pt idx="442">
                  <c:v>59.426666666666648</c:v>
                </c:pt>
                <c:pt idx="443">
                  <c:v>59.296666666666646</c:v>
                </c:pt>
                <c:pt idx="444">
                  <c:v>59.170000000000009</c:v>
                </c:pt>
                <c:pt idx="445">
                  <c:v>59.043333333333329</c:v>
                </c:pt>
                <c:pt idx="446">
                  <c:v>58.913333333333334</c:v>
                </c:pt>
                <c:pt idx="447">
                  <c:v>58.790000000000006</c:v>
                </c:pt>
                <c:pt idx="448">
                  <c:v>58.663333333333341</c:v>
                </c:pt>
                <c:pt idx="449">
                  <c:v>58.533333333333331</c:v>
                </c:pt>
                <c:pt idx="450">
                  <c:v>58.406666666666645</c:v>
                </c:pt>
                <c:pt idx="451">
                  <c:v>58.28</c:v>
                </c:pt>
                <c:pt idx="452">
                  <c:v>58.15</c:v>
                </c:pt>
                <c:pt idx="453">
                  <c:v>58.02666666666665</c:v>
                </c:pt>
                <c:pt idx="454">
                  <c:v>57.9</c:v>
                </c:pt>
                <c:pt idx="455">
                  <c:v>57.773333333333333</c:v>
                </c:pt>
                <c:pt idx="456">
                  <c:v>57.643333333333338</c:v>
                </c:pt>
                <c:pt idx="457">
                  <c:v>57.516666666666652</c:v>
                </c:pt>
                <c:pt idx="458">
                  <c:v>57.386666666666635</c:v>
                </c:pt>
                <c:pt idx="459">
                  <c:v>57.26333333333335</c:v>
                </c:pt>
                <c:pt idx="460">
                  <c:v>57.136666666666642</c:v>
                </c:pt>
                <c:pt idx="461">
                  <c:v>57.006666666666639</c:v>
                </c:pt>
                <c:pt idx="462">
                  <c:v>56.88</c:v>
                </c:pt>
                <c:pt idx="463">
                  <c:v>56.760000000000005</c:v>
                </c:pt>
                <c:pt idx="464">
                  <c:v>56.623333333333342</c:v>
                </c:pt>
                <c:pt idx="465">
                  <c:v>56.5</c:v>
                </c:pt>
                <c:pt idx="466">
                  <c:v>56.373333333333335</c:v>
                </c:pt>
                <c:pt idx="467">
                  <c:v>56.243333333333339</c:v>
                </c:pt>
                <c:pt idx="468">
                  <c:v>56.120000000000012</c:v>
                </c:pt>
                <c:pt idx="469">
                  <c:v>55.993333333333339</c:v>
                </c:pt>
                <c:pt idx="470">
                  <c:v>55.863333333333337</c:v>
                </c:pt>
                <c:pt idx="471">
                  <c:v>55.736666666666643</c:v>
                </c:pt>
                <c:pt idx="472">
                  <c:v>55.61</c:v>
                </c:pt>
                <c:pt idx="473">
                  <c:v>55.483333333333327</c:v>
                </c:pt>
                <c:pt idx="474">
                  <c:v>55.359999999999992</c:v>
                </c:pt>
                <c:pt idx="475">
                  <c:v>55.223333333333336</c:v>
                </c:pt>
                <c:pt idx="476">
                  <c:v>55.07</c:v>
                </c:pt>
                <c:pt idx="477">
                  <c:v>54.94</c:v>
                </c:pt>
                <c:pt idx="478">
                  <c:v>54.809999999999995</c:v>
                </c:pt>
                <c:pt idx="479">
                  <c:v>54.686666666666646</c:v>
                </c:pt>
                <c:pt idx="480">
                  <c:v>54.56</c:v>
                </c:pt>
                <c:pt idx="481">
                  <c:v>54.430000000000007</c:v>
                </c:pt>
                <c:pt idx="482">
                  <c:v>54.306666666666644</c:v>
                </c:pt>
                <c:pt idx="483">
                  <c:v>54.180000000000007</c:v>
                </c:pt>
                <c:pt idx="484">
                  <c:v>54.036666666666648</c:v>
                </c:pt>
                <c:pt idx="485">
                  <c:v>53.913333333333334</c:v>
                </c:pt>
                <c:pt idx="486">
                  <c:v>53.78</c:v>
                </c:pt>
                <c:pt idx="487">
                  <c:v>53.653333333333336</c:v>
                </c:pt>
                <c:pt idx="488">
                  <c:v>53.530000000000008</c:v>
                </c:pt>
                <c:pt idx="489">
                  <c:v>53.403333333333336</c:v>
                </c:pt>
                <c:pt idx="490">
                  <c:v>53.273333333333333</c:v>
                </c:pt>
                <c:pt idx="491">
                  <c:v>53.15</c:v>
                </c:pt>
                <c:pt idx="492">
                  <c:v>53.023333333333333</c:v>
                </c:pt>
                <c:pt idx="493">
                  <c:v>52.893333333333331</c:v>
                </c:pt>
                <c:pt idx="494">
                  <c:v>52.77</c:v>
                </c:pt>
                <c:pt idx="495">
                  <c:v>52.643333333333331</c:v>
                </c:pt>
                <c:pt idx="496">
                  <c:v>52.513333333333328</c:v>
                </c:pt>
                <c:pt idx="497">
                  <c:v>52.389999999999993</c:v>
                </c:pt>
                <c:pt idx="498">
                  <c:v>52.263333333333335</c:v>
                </c:pt>
                <c:pt idx="499">
                  <c:v>52.13000000000001</c:v>
                </c:pt>
                <c:pt idx="500">
                  <c:v>52.006666666666646</c:v>
                </c:pt>
                <c:pt idx="501">
                  <c:v>51.88</c:v>
                </c:pt>
                <c:pt idx="502">
                  <c:v>51.75</c:v>
                </c:pt>
                <c:pt idx="503">
                  <c:v>51.626666666666651</c:v>
                </c:pt>
                <c:pt idx="504">
                  <c:v>51.5</c:v>
                </c:pt>
                <c:pt idx="505">
                  <c:v>51.370000000000005</c:v>
                </c:pt>
                <c:pt idx="506">
                  <c:v>51.246666666666655</c:v>
                </c:pt>
                <c:pt idx="507">
                  <c:v>51.120000000000012</c:v>
                </c:pt>
                <c:pt idx="508">
                  <c:v>50.99</c:v>
                </c:pt>
                <c:pt idx="509">
                  <c:v>50.866666666666646</c:v>
                </c:pt>
                <c:pt idx="510">
                  <c:v>50.74</c:v>
                </c:pt>
                <c:pt idx="511">
                  <c:v>50.61</c:v>
                </c:pt>
                <c:pt idx="512">
                  <c:v>50.48666666666665</c:v>
                </c:pt>
                <c:pt idx="513">
                  <c:v>50.359999999999992</c:v>
                </c:pt>
                <c:pt idx="514">
                  <c:v>50.230000000000004</c:v>
                </c:pt>
                <c:pt idx="515">
                  <c:v>50.106666666666641</c:v>
                </c:pt>
                <c:pt idx="516">
                  <c:v>49.983333333333327</c:v>
                </c:pt>
                <c:pt idx="517">
                  <c:v>49.853333333333325</c:v>
                </c:pt>
                <c:pt idx="518">
                  <c:v>49.730000000000004</c:v>
                </c:pt>
                <c:pt idx="519">
                  <c:v>49.603333333333332</c:v>
                </c:pt>
                <c:pt idx="520">
                  <c:v>49.473333333333329</c:v>
                </c:pt>
                <c:pt idx="521">
                  <c:v>49.349999999999994</c:v>
                </c:pt>
                <c:pt idx="522">
                  <c:v>49.223333333333336</c:v>
                </c:pt>
                <c:pt idx="523">
                  <c:v>49.093333333333341</c:v>
                </c:pt>
                <c:pt idx="524">
                  <c:v>48.973333333333336</c:v>
                </c:pt>
                <c:pt idx="525">
                  <c:v>48.846666666666643</c:v>
                </c:pt>
                <c:pt idx="526">
                  <c:v>48.713333333333331</c:v>
                </c:pt>
                <c:pt idx="527">
                  <c:v>48.59666666666665</c:v>
                </c:pt>
                <c:pt idx="528">
                  <c:v>48.466666666666647</c:v>
                </c:pt>
                <c:pt idx="529">
                  <c:v>48.339999999999996</c:v>
                </c:pt>
                <c:pt idx="530">
                  <c:v>48.216666666666647</c:v>
                </c:pt>
                <c:pt idx="531">
                  <c:v>48.086666666666652</c:v>
                </c:pt>
                <c:pt idx="532">
                  <c:v>47.96</c:v>
                </c:pt>
                <c:pt idx="533">
                  <c:v>47.836666666666652</c:v>
                </c:pt>
                <c:pt idx="534">
                  <c:v>47.706666666666656</c:v>
                </c:pt>
                <c:pt idx="535">
                  <c:v>47.576666666666661</c:v>
                </c:pt>
                <c:pt idx="536">
                  <c:v>47.456666666666649</c:v>
                </c:pt>
                <c:pt idx="537">
                  <c:v>47.326666666666661</c:v>
                </c:pt>
                <c:pt idx="538">
                  <c:v>47.203333333333333</c:v>
                </c:pt>
                <c:pt idx="539">
                  <c:v>47.080000000000005</c:v>
                </c:pt>
                <c:pt idx="540">
                  <c:v>46.946666666666644</c:v>
                </c:pt>
                <c:pt idx="541">
                  <c:v>46.823333333333331</c:v>
                </c:pt>
                <c:pt idx="542">
                  <c:v>46.70000000000001</c:v>
                </c:pt>
                <c:pt idx="543">
                  <c:v>46.57</c:v>
                </c:pt>
                <c:pt idx="544">
                  <c:v>46.44</c:v>
                </c:pt>
                <c:pt idx="545">
                  <c:v>46.319999999999993</c:v>
                </c:pt>
                <c:pt idx="546">
                  <c:v>46.190000000000005</c:v>
                </c:pt>
                <c:pt idx="547">
                  <c:v>46.06</c:v>
                </c:pt>
                <c:pt idx="548">
                  <c:v>45.94</c:v>
                </c:pt>
                <c:pt idx="549">
                  <c:v>45.809999999999995</c:v>
                </c:pt>
                <c:pt idx="550">
                  <c:v>45.680000000000007</c:v>
                </c:pt>
                <c:pt idx="551">
                  <c:v>45.56</c:v>
                </c:pt>
                <c:pt idx="552">
                  <c:v>45.430000000000007</c:v>
                </c:pt>
                <c:pt idx="553">
                  <c:v>45.303333333333342</c:v>
                </c:pt>
                <c:pt idx="554">
                  <c:v>45.180000000000007</c:v>
                </c:pt>
                <c:pt idx="555">
                  <c:v>45.050000000000004</c:v>
                </c:pt>
                <c:pt idx="556">
                  <c:v>44.926666666666648</c:v>
                </c:pt>
                <c:pt idx="557">
                  <c:v>44.800000000000004</c:v>
                </c:pt>
                <c:pt idx="558">
                  <c:v>44.670000000000009</c:v>
                </c:pt>
                <c:pt idx="559">
                  <c:v>44.546666666666638</c:v>
                </c:pt>
                <c:pt idx="560">
                  <c:v>44.42</c:v>
                </c:pt>
                <c:pt idx="561">
                  <c:v>44.290000000000006</c:v>
                </c:pt>
                <c:pt idx="562">
                  <c:v>44.173333333333332</c:v>
                </c:pt>
                <c:pt idx="563">
                  <c:v>44.043333333333329</c:v>
                </c:pt>
                <c:pt idx="564">
                  <c:v>43.910000000000004</c:v>
                </c:pt>
                <c:pt idx="565">
                  <c:v>43.793333333333337</c:v>
                </c:pt>
                <c:pt idx="566">
                  <c:v>43.663333333333341</c:v>
                </c:pt>
                <c:pt idx="567">
                  <c:v>43.53</c:v>
                </c:pt>
                <c:pt idx="568">
                  <c:v>43.416666666666643</c:v>
                </c:pt>
                <c:pt idx="569">
                  <c:v>43.283333333333331</c:v>
                </c:pt>
                <c:pt idx="570">
                  <c:v>43.15</c:v>
                </c:pt>
                <c:pt idx="571">
                  <c:v>43.03</c:v>
                </c:pt>
                <c:pt idx="572">
                  <c:v>42.896666666666647</c:v>
                </c:pt>
                <c:pt idx="573">
                  <c:v>42.77</c:v>
                </c:pt>
                <c:pt idx="574">
                  <c:v>42.65</c:v>
                </c:pt>
                <c:pt idx="575">
                  <c:v>42.52</c:v>
                </c:pt>
                <c:pt idx="576">
                  <c:v>42.390000000000008</c:v>
                </c:pt>
                <c:pt idx="577">
                  <c:v>42.27</c:v>
                </c:pt>
                <c:pt idx="578">
                  <c:v>42.140000000000008</c:v>
                </c:pt>
                <c:pt idx="579">
                  <c:v>42.013333333333335</c:v>
                </c:pt>
                <c:pt idx="580">
                  <c:v>41.890000000000008</c:v>
                </c:pt>
                <c:pt idx="581">
                  <c:v>41.760000000000005</c:v>
                </c:pt>
                <c:pt idx="582">
                  <c:v>41.636666666666642</c:v>
                </c:pt>
                <c:pt idx="583">
                  <c:v>41.51</c:v>
                </c:pt>
                <c:pt idx="584">
                  <c:v>41.38</c:v>
                </c:pt>
                <c:pt idx="585">
                  <c:v>41.256666666666646</c:v>
                </c:pt>
                <c:pt idx="586">
                  <c:v>41.13000000000001</c:v>
                </c:pt>
                <c:pt idx="587">
                  <c:v>41</c:v>
                </c:pt>
                <c:pt idx="588">
                  <c:v>40.876666666666644</c:v>
                </c:pt>
                <c:pt idx="589">
                  <c:v>40.75</c:v>
                </c:pt>
                <c:pt idx="590">
                  <c:v>40.620000000000005</c:v>
                </c:pt>
                <c:pt idx="591">
                  <c:v>40.496666666666655</c:v>
                </c:pt>
                <c:pt idx="592">
                  <c:v>40.370000000000005</c:v>
                </c:pt>
                <c:pt idx="593">
                  <c:v>40.243333333333332</c:v>
                </c:pt>
                <c:pt idx="594">
                  <c:v>40.116666666666646</c:v>
                </c:pt>
                <c:pt idx="595">
                  <c:v>39.99</c:v>
                </c:pt>
                <c:pt idx="596">
                  <c:v>39.863333333333337</c:v>
                </c:pt>
                <c:pt idx="597">
                  <c:v>39.73666666666665</c:v>
                </c:pt>
                <c:pt idx="598">
                  <c:v>39.610000000000007</c:v>
                </c:pt>
                <c:pt idx="599">
                  <c:v>39.483333333333334</c:v>
                </c:pt>
                <c:pt idx="600">
                  <c:v>39.356666666666634</c:v>
                </c:pt>
                <c:pt idx="601">
                  <c:v>39.230000000000011</c:v>
                </c:pt>
                <c:pt idx="602">
                  <c:v>39.103333333333332</c:v>
                </c:pt>
                <c:pt idx="603">
                  <c:v>38.976666666666645</c:v>
                </c:pt>
                <c:pt idx="604">
                  <c:v>38.85</c:v>
                </c:pt>
                <c:pt idx="605">
                  <c:v>38.726666666666652</c:v>
                </c:pt>
                <c:pt idx="606">
                  <c:v>38.59666666666665</c:v>
                </c:pt>
                <c:pt idx="607">
                  <c:v>38.47</c:v>
                </c:pt>
                <c:pt idx="608">
                  <c:v>38.346666666666643</c:v>
                </c:pt>
                <c:pt idx="609">
                  <c:v>38.216666666666647</c:v>
                </c:pt>
                <c:pt idx="610">
                  <c:v>38.090000000000003</c:v>
                </c:pt>
                <c:pt idx="611">
                  <c:v>37.966666666666647</c:v>
                </c:pt>
                <c:pt idx="612">
                  <c:v>37.839999999999996</c:v>
                </c:pt>
                <c:pt idx="613">
                  <c:v>37.713333333333331</c:v>
                </c:pt>
                <c:pt idx="614">
                  <c:v>37.586666666666652</c:v>
                </c:pt>
                <c:pt idx="615">
                  <c:v>37.466666666666647</c:v>
                </c:pt>
                <c:pt idx="616">
                  <c:v>37.333333333333336</c:v>
                </c:pt>
                <c:pt idx="617">
                  <c:v>37.21</c:v>
                </c:pt>
                <c:pt idx="618">
                  <c:v>37.086666666666645</c:v>
                </c:pt>
                <c:pt idx="619">
                  <c:v>36.956666666666649</c:v>
                </c:pt>
                <c:pt idx="620">
                  <c:v>36.830000000000005</c:v>
                </c:pt>
                <c:pt idx="621">
                  <c:v>36.706666666666656</c:v>
                </c:pt>
                <c:pt idx="622">
                  <c:v>36.57666666666664</c:v>
                </c:pt>
                <c:pt idx="623">
                  <c:v>36.449999999999996</c:v>
                </c:pt>
                <c:pt idx="624">
                  <c:v>36.32666666666664</c:v>
                </c:pt>
                <c:pt idx="625">
                  <c:v>36.196666666666651</c:v>
                </c:pt>
                <c:pt idx="626">
                  <c:v>36.07</c:v>
                </c:pt>
                <c:pt idx="627">
                  <c:v>35.949999999999996</c:v>
                </c:pt>
                <c:pt idx="628">
                  <c:v>35.82</c:v>
                </c:pt>
                <c:pt idx="629">
                  <c:v>35.690000000000005</c:v>
                </c:pt>
                <c:pt idx="630">
                  <c:v>35.57</c:v>
                </c:pt>
                <c:pt idx="631">
                  <c:v>35.44</c:v>
                </c:pt>
                <c:pt idx="632">
                  <c:v>35.309999999999995</c:v>
                </c:pt>
                <c:pt idx="633">
                  <c:v>35.190000000000005</c:v>
                </c:pt>
                <c:pt idx="634">
                  <c:v>35.06</c:v>
                </c:pt>
                <c:pt idx="635">
                  <c:v>34.93333333333333</c:v>
                </c:pt>
                <c:pt idx="636">
                  <c:v>34.809999999999995</c:v>
                </c:pt>
                <c:pt idx="637">
                  <c:v>34.68</c:v>
                </c:pt>
                <c:pt idx="638">
                  <c:v>34.553333333333335</c:v>
                </c:pt>
                <c:pt idx="639">
                  <c:v>34.43</c:v>
                </c:pt>
                <c:pt idx="640">
                  <c:v>34.303333333333335</c:v>
                </c:pt>
                <c:pt idx="641">
                  <c:v>34.173333333333332</c:v>
                </c:pt>
                <c:pt idx="642">
                  <c:v>34.050000000000004</c:v>
                </c:pt>
                <c:pt idx="643">
                  <c:v>33.923333333333332</c:v>
                </c:pt>
                <c:pt idx="644">
                  <c:v>33.793333333333344</c:v>
                </c:pt>
                <c:pt idx="645">
                  <c:v>33.67</c:v>
                </c:pt>
                <c:pt idx="646">
                  <c:v>33.543333333333337</c:v>
                </c:pt>
                <c:pt idx="647">
                  <c:v>33.413333333333334</c:v>
                </c:pt>
                <c:pt idx="648">
                  <c:v>33.290000000000006</c:v>
                </c:pt>
                <c:pt idx="649">
                  <c:v>33.163333333333341</c:v>
                </c:pt>
                <c:pt idx="650">
                  <c:v>33.036666666666648</c:v>
                </c:pt>
                <c:pt idx="651">
                  <c:v>32.910000000000004</c:v>
                </c:pt>
                <c:pt idx="652">
                  <c:v>32.783333333333331</c:v>
                </c:pt>
                <c:pt idx="653">
                  <c:v>32.656666666666645</c:v>
                </c:pt>
                <c:pt idx="654">
                  <c:v>32.53</c:v>
                </c:pt>
                <c:pt idx="655">
                  <c:v>32.403333333333336</c:v>
                </c:pt>
                <c:pt idx="656">
                  <c:v>32.27666666666665</c:v>
                </c:pt>
                <c:pt idx="657">
                  <c:v>32.15</c:v>
                </c:pt>
                <c:pt idx="658">
                  <c:v>32.02666666666665</c:v>
                </c:pt>
                <c:pt idx="659">
                  <c:v>31.896666666666665</c:v>
                </c:pt>
                <c:pt idx="660">
                  <c:v>31.77</c:v>
                </c:pt>
                <c:pt idx="661">
                  <c:v>31.646666666666665</c:v>
                </c:pt>
                <c:pt idx="662">
                  <c:v>31.523333333333319</c:v>
                </c:pt>
                <c:pt idx="663">
                  <c:v>31.39</c:v>
                </c:pt>
                <c:pt idx="664">
                  <c:v>31.266666666666666</c:v>
                </c:pt>
                <c:pt idx="665">
                  <c:v>31.146666666666665</c:v>
                </c:pt>
                <c:pt idx="666">
                  <c:v>31.01</c:v>
                </c:pt>
                <c:pt idx="667">
                  <c:v>30.886666666666667</c:v>
                </c:pt>
                <c:pt idx="668">
                  <c:v>30.766666666666666</c:v>
                </c:pt>
                <c:pt idx="669">
                  <c:v>30.63666666666667</c:v>
                </c:pt>
                <c:pt idx="670">
                  <c:v>30.506666666666664</c:v>
                </c:pt>
                <c:pt idx="671">
                  <c:v>30.383333333333326</c:v>
                </c:pt>
                <c:pt idx="672">
                  <c:v>30.256666666666664</c:v>
                </c:pt>
                <c:pt idx="673">
                  <c:v>30.130000000000003</c:v>
                </c:pt>
                <c:pt idx="674">
                  <c:v>30.00333333333332</c:v>
                </c:pt>
                <c:pt idx="675">
                  <c:v>29.876666666666672</c:v>
                </c:pt>
                <c:pt idx="676">
                  <c:v>29.75</c:v>
                </c:pt>
                <c:pt idx="677">
                  <c:v>29.623333333333324</c:v>
                </c:pt>
                <c:pt idx="678">
                  <c:v>29.5</c:v>
                </c:pt>
                <c:pt idx="679">
                  <c:v>29.373333333333324</c:v>
                </c:pt>
                <c:pt idx="680">
                  <c:v>29.243333333333325</c:v>
                </c:pt>
                <c:pt idx="681">
                  <c:v>29.12</c:v>
                </c:pt>
                <c:pt idx="682">
                  <c:v>28.993333333333325</c:v>
                </c:pt>
                <c:pt idx="683">
                  <c:v>28.866666666666664</c:v>
                </c:pt>
                <c:pt idx="684">
                  <c:v>28.74</c:v>
                </c:pt>
                <c:pt idx="685">
                  <c:v>28.613333333333326</c:v>
                </c:pt>
                <c:pt idx="686">
                  <c:v>28.486666666666665</c:v>
                </c:pt>
                <c:pt idx="687">
                  <c:v>28.36</c:v>
                </c:pt>
                <c:pt idx="688">
                  <c:v>28.233333333333324</c:v>
                </c:pt>
                <c:pt idx="689">
                  <c:v>28.106666666666669</c:v>
                </c:pt>
                <c:pt idx="690">
                  <c:v>27.98333333333332</c:v>
                </c:pt>
                <c:pt idx="691">
                  <c:v>27.853333333333325</c:v>
                </c:pt>
                <c:pt idx="692">
                  <c:v>27.72666666666667</c:v>
                </c:pt>
                <c:pt idx="693">
                  <c:v>27.599999999999994</c:v>
                </c:pt>
                <c:pt idx="694">
                  <c:v>27.473333333333322</c:v>
                </c:pt>
                <c:pt idx="695">
                  <c:v>27.346666666666668</c:v>
                </c:pt>
                <c:pt idx="696">
                  <c:v>27.223333333333322</c:v>
                </c:pt>
                <c:pt idx="697">
                  <c:v>27.093333333333323</c:v>
                </c:pt>
                <c:pt idx="698">
                  <c:v>26.966666666666669</c:v>
                </c:pt>
                <c:pt idx="699">
                  <c:v>26.843333333333323</c:v>
                </c:pt>
                <c:pt idx="700">
                  <c:v>26.713333333333324</c:v>
                </c:pt>
                <c:pt idx="701">
                  <c:v>26.586666666666662</c:v>
                </c:pt>
                <c:pt idx="702">
                  <c:v>26.46333333333332</c:v>
                </c:pt>
                <c:pt idx="703">
                  <c:v>26.333333333333325</c:v>
                </c:pt>
                <c:pt idx="704">
                  <c:v>26.206666666666667</c:v>
                </c:pt>
                <c:pt idx="705">
                  <c:v>26.083333333333321</c:v>
                </c:pt>
                <c:pt idx="706">
                  <c:v>25.956666666666667</c:v>
                </c:pt>
                <c:pt idx="707">
                  <c:v>25.826666666666664</c:v>
                </c:pt>
                <c:pt idx="708">
                  <c:v>25.703333333333322</c:v>
                </c:pt>
                <c:pt idx="709">
                  <c:v>25.576666666666664</c:v>
                </c:pt>
                <c:pt idx="710">
                  <c:v>25.446666666666669</c:v>
                </c:pt>
                <c:pt idx="711">
                  <c:v>25.326666666666668</c:v>
                </c:pt>
                <c:pt idx="712">
                  <c:v>25.196666666666673</c:v>
                </c:pt>
                <c:pt idx="713">
                  <c:v>25.070000000000004</c:v>
                </c:pt>
                <c:pt idx="714">
                  <c:v>24.946666666666669</c:v>
                </c:pt>
                <c:pt idx="715">
                  <c:v>24.823333333333323</c:v>
                </c:pt>
                <c:pt idx="716">
                  <c:v>24.693333333333324</c:v>
                </c:pt>
                <c:pt idx="717">
                  <c:v>24.566666666666666</c:v>
                </c:pt>
                <c:pt idx="718">
                  <c:v>24.443333333333321</c:v>
                </c:pt>
                <c:pt idx="719">
                  <c:v>24.313333333333325</c:v>
                </c:pt>
                <c:pt idx="720">
                  <c:v>24.186666666666667</c:v>
                </c:pt>
                <c:pt idx="721">
                  <c:v>24.063333333333322</c:v>
                </c:pt>
                <c:pt idx="722">
                  <c:v>23.936666666666667</c:v>
                </c:pt>
                <c:pt idx="723">
                  <c:v>23.806666666666668</c:v>
                </c:pt>
                <c:pt idx="724">
                  <c:v>23.683333333333326</c:v>
                </c:pt>
                <c:pt idx="725">
                  <c:v>23.55333333333332</c:v>
                </c:pt>
                <c:pt idx="726">
                  <c:v>23.426666666666666</c:v>
                </c:pt>
                <c:pt idx="727">
                  <c:v>23.299999999999994</c:v>
                </c:pt>
                <c:pt idx="728">
                  <c:v>23.176666666666669</c:v>
                </c:pt>
                <c:pt idx="729">
                  <c:v>23.046666666666663</c:v>
                </c:pt>
                <c:pt idx="730">
                  <c:v>22.919999999999998</c:v>
                </c:pt>
                <c:pt idx="731">
                  <c:v>22.796666666666663</c:v>
                </c:pt>
                <c:pt idx="732">
                  <c:v>22.666666666666668</c:v>
                </c:pt>
                <c:pt idx="733">
                  <c:v>22.540000000000003</c:v>
                </c:pt>
                <c:pt idx="734">
                  <c:v>22.416666666666668</c:v>
                </c:pt>
                <c:pt idx="735">
                  <c:v>22.286666666666662</c:v>
                </c:pt>
                <c:pt idx="736">
                  <c:v>22.16</c:v>
                </c:pt>
                <c:pt idx="737">
                  <c:v>22.036666666666665</c:v>
                </c:pt>
                <c:pt idx="738">
                  <c:v>21.906666666666666</c:v>
                </c:pt>
                <c:pt idx="739">
                  <c:v>21.779999999999998</c:v>
                </c:pt>
                <c:pt idx="740">
                  <c:v>21.65666666666667</c:v>
                </c:pt>
                <c:pt idx="741">
                  <c:v>21.526666666666667</c:v>
                </c:pt>
                <c:pt idx="742">
                  <c:v>21.399999999999991</c:v>
                </c:pt>
                <c:pt idx="743">
                  <c:v>21.279999999999998</c:v>
                </c:pt>
                <c:pt idx="744">
                  <c:v>21.150000000000006</c:v>
                </c:pt>
                <c:pt idx="745">
                  <c:v>21.023333333333319</c:v>
                </c:pt>
                <c:pt idx="746">
                  <c:v>20.900000000000002</c:v>
                </c:pt>
                <c:pt idx="747">
                  <c:v>20.77</c:v>
                </c:pt>
                <c:pt idx="748">
                  <c:v>20.643333333333324</c:v>
                </c:pt>
                <c:pt idx="749">
                  <c:v>20.52</c:v>
                </c:pt>
                <c:pt idx="750">
                  <c:v>20.39</c:v>
                </c:pt>
                <c:pt idx="751">
                  <c:v>20.263333333333321</c:v>
                </c:pt>
                <c:pt idx="752">
                  <c:v>20.14</c:v>
                </c:pt>
                <c:pt idx="753">
                  <c:v>20.010000000000005</c:v>
                </c:pt>
                <c:pt idx="754">
                  <c:v>19.883333333333326</c:v>
                </c:pt>
                <c:pt idx="755">
                  <c:v>19.760000000000002</c:v>
                </c:pt>
                <c:pt idx="756">
                  <c:v>19.633333333333329</c:v>
                </c:pt>
                <c:pt idx="757">
                  <c:v>19.503333333333323</c:v>
                </c:pt>
                <c:pt idx="758">
                  <c:v>19.38</c:v>
                </c:pt>
                <c:pt idx="759">
                  <c:v>19.253333333333323</c:v>
                </c:pt>
                <c:pt idx="760">
                  <c:v>19.123333333333324</c:v>
                </c:pt>
                <c:pt idx="761">
                  <c:v>19.00333333333332</c:v>
                </c:pt>
                <c:pt idx="762">
                  <c:v>18.876666666666672</c:v>
                </c:pt>
                <c:pt idx="763">
                  <c:v>18.75</c:v>
                </c:pt>
                <c:pt idx="764">
                  <c:v>18.623333333333324</c:v>
                </c:pt>
                <c:pt idx="765">
                  <c:v>18.496666666666666</c:v>
                </c:pt>
                <c:pt idx="766">
                  <c:v>18.37</c:v>
                </c:pt>
                <c:pt idx="767">
                  <c:v>18.243333333333325</c:v>
                </c:pt>
                <c:pt idx="768">
                  <c:v>18.12</c:v>
                </c:pt>
                <c:pt idx="769">
                  <c:v>17.989999999999991</c:v>
                </c:pt>
                <c:pt idx="770">
                  <c:v>17.863333333333319</c:v>
                </c:pt>
                <c:pt idx="771">
                  <c:v>17.733333333333324</c:v>
                </c:pt>
                <c:pt idx="772">
                  <c:v>17.613333333333326</c:v>
                </c:pt>
                <c:pt idx="773">
                  <c:v>17.486666666666665</c:v>
                </c:pt>
                <c:pt idx="774">
                  <c:v>17.36</c:v>
                </c:pt>
                <c:pt idx="775">
                  <c:v>17.233333333333324</c:v>
                </c:pt>
                <c:pt idx="776">
                  <c:v>17.106666666666669</c:v>
                </c:pt>
                <c:pt idx="777">
                  <c:v>16.979999999999997</c:v>
                </c:pt>
                <c:pt idx="778">
                  <c:v>16.856666666666669</c:v>
                </c:pt>
                <c:pt idx="779">
                  <c:v>16.726666666666667</c:v>
                </c:pt>
                <c:pt idx="780">
                  <c:v>16.599999999999994</c:v>
                </c:pt>
                <c:pt idx="781">
                  <c:v>16.473333333333322</c:v>
                </c:pt>
                <c:pt idx="782">
                  <c:v>16.346666666666668</c:v>
                </c:pt>
                <c:pt idx="783">
                  <c:v>16.22</c:v>
                </c:pt>
                <c:pt idx="784">
                  <c:v>16.096666666666668</c:v>
                </c:pt>
                <c:pt idx="785">
                  <c:v>15.966666666666672</c:v>
                </c:pt>
                <c:pt idx="786">
                  <c:v>15.840000000000002</c:v>
                </c:pt>
                <c:pt idx="787">
                  <c:v>15.716666666666669</c:v>
                </c:pt>
                <c:pt idx="788">
                  <c:v>15.586666666666668</c:v>
                </c:pt>
                <c:pt idx="789">
                  <c:v>15.46</c:v>
                </c:pt>
              </c:numCache>
            </c:numRef>
          </c:xVal>
          <c:yVal>
            <c:numRef>
              <c:f>'ph 8'!$W:$W</c:f>
              <c:numCache>
                <c:formatCode>General</c:formatCode>
                <c:ptCount val="65536"/>
                <c:pt idx="0">
                  <c:v>0.19000000000000003</c:v>
                </c:pt>
                <c:pt idx="1">
                  <c:v>0.18466666666666667</c:v>
                </c:pt>
                <c:pt idx="2">
                  <c:v>0.19100000000000003</c:v>
                </c:pt>
                <c:pt idx="3">
                  <c:v>0.19700000000000004</c:v>
                </c:pt>
                <c:pt idx="4">
                  <c:v>0.20133333333333336</c:v>
                </c:pt>
                <c:pt idx="5">
                  <c:v>0.20633333333333337</c:v>
                </c:pt>
                <c:pt idx="6">
                  <c:v>0.21200000000000002</c:v>
                </c:pt>
                <c:pt idx="7">
                  <c:v>0.21200000000000002</c:v>
                </c:pt>
                <c:pt idx="8">
                  <c:v>0.21333333333333332</c:v>
                </c:pt>
                <c:pt idx="9">
                  <c:v>0.21833333333333341</c:v>
                </c:pt>
                <c:pt idx="10">
                  <c:v>0.22400000000000003</c:v>
                </c:pt>
                <c:pt idx="11">
                  <c:v>0.23000000000000004</c:v>
                </c:pt>
                <c:pt idx="12">
                  <c:v>0.23600000000000002</c:v>
                </c:pt>
                <c:pt idx="13">
                  <c:v>0.24133333333333337</c:v>
                </c:pt>
                <c:pt idx="14">
                  <c:v>0.2466666666666667</c:v>
                </c:pt>
                <c:pt idx="15">
                  <c:v>0.252</c:v>
                </c:pt>
                <c:pt idx="16">
                  <c:v>0.25600000000000001</c:v>
                </c:pt>
                <c:pt idx="17">
                  <c:v>0.25700000000000001</c:v>
                </c:pt>
                <c:pt idx="18">
                  <c:v>0.26533333333333331</c:v>
                </c:pt>
                <c:pt idx="19">
                  <c:v>0.26600000000000001</c:v>
                </c:pt>
                <c:pt idx="20">
                  <c:v>0.26866666666666672</c:v>
                </c:pt>
                <c:pt idx="21">
                  <c:v>0.27366666666666672</c:v>
                </c:pt>
                <c:pt idx="22">
                  <c:v>0.27533333333333326</c:v>
                </c:pt>
                <c:pt idx="23">
                  <c:v>0.26966666666666672</c:v>
                </c:pt>
                <c:pt idx="24">
                  <c:v>0.27333333333333326</c:v>
                </c:pt>
                <c:pt idx="25">
                  <c:v>0.27933333333333327</c:v>
                </c:pt>
                <c:pt idx="26">
                  <c:v>0.28400000000000003</c:v>
                </c:pt>
                <c:pt idx="27">
                  <c:v>0.28266666666666673</c:v>
                </c:pt>
                <c:pt idx="28">
                  <c:v>0.28800000000000003</c:v>
                </c:pt>
                <c:pt idx="29">
                  <c:v>0.28700000000000003</c:v>
                </c:pt>
                <c:pt idx="30">
                  <c:v>0.28100000000000003</c:v>
                </c:pt>
                <c:pt idx="31">
                  <c:v>0.28733333333333333</c:v>
                </c:pt>
                <c:pt idx="32">
                  <c:v>0.28466666666666673</c:v>
                </c:pt>
                <c:pt idx="33">
                  <c:v>0.28533333333333333</c:v>
                </c:pt>
                <c:pt idx="34">
                  <c:v>0.29000000000000004</c:v>
                </c:pt>
                <c:pt idx="35">
                  <c:v>0.27866666666666673</c:v>
                </c:pt>
                <c:pt idx="36">
                  <c:v>0.28966666666666674</c:v>
                </c:pt>
                <c:pt idx="37">
                  <c:v>0.2926666666666668</c:v>
                </c:pt>
                <c:pt idx="38">
                  <c:v>0.29000000000000004</c:v>
                </c:pt>
                <c:pt idx="39">
                  <c:v>0.29533333333333334</c:v>
                </c:pt>
                <c:pt idx="40">
                  <c:v>0.28700000000000003</c:v>
                </c:pt>
                <c:pt idx="41">
                  <c:v>0.2976666666666668</c:v>
                </c:pt>
                <c:pt idx="42">
                  <c:v>0.30133333333333334</c:v>
                </c:pt>
                <c:pt idx="43">
                  <c:v>0.2996666666666668</c:v>
                </c:pt>
                <c:pt idx="44">
                  <c:v>0.30133333333333334</c:v>
                </c:pt>
                <c:pt idx="45">
                  <c:v>0.2986666666666668</c:v>
                </c:pt>
                <c:pt idx="46">
                  <c:v>0.2976666666666668</c:v>
                </c:pt>
                <c:pt idx="47">
                  <c:v>0.30166666666666681</c:v>
                </c:pt>
                <c:pt idx="48">
                  <c:v>0.29400000000000004</c:v>
                </c:pt>
                <c:pt idx="49">
                  <c:v>0.30000000000000004</c:v>
                </c:pt>
                <c:pt idx="50">
                  <c:v>0.2916666666666668</c:v>
                </c:pt>
                <c:pt idx="51">
                  <c:v>0.29433333333333334</c:v>
                </c:pt>
                <c:pt idx="52">
                  <c:v>0.26100000000000001</c:v>
                </c:pt>
                <c:pt idx="53">
                  <c:v>0.2976666666666668</c:v>
                </c:pt>
                <c:pt idx="54">
                  <c:v>0.29833333333333334</c:v>
                </c:pt>
                <c:pt idx="55">
                  <c:v>0.30600000000000011</c:v>
                </c:pt>
                <c:pt idx="56">
                  <c:v>0.29500000000000004</c:v>
                </c:pt>
                <c:pt idx="57">
                  <c:v>0.2956666666666668</c:v>
                </c:pt>
                <c:pt idx="58">
                  <c:v>0.28966666666666674</c:v>
                </c:pt>
                <c:pt idx="59">
                  <c:v>0.29133333333333333</c:v>
                </c:pt>
                <c:pt idx="60">
                  <c:v>0.2916666666666668</c:v>
                </c:pt>
                <c:pt idx="61">
                  <c:v>0.29066666666666674</c:v>
                </c:pt>
                <c:pt idx="62">
                  <c:v>0.29133333333333333</c:v>
                </c:pt>
                <c:pt idx="63">
                  <c:v>0.28533333333333333</c:v>
                </c:pt>
                <c:pt idx="64">
                  <c:v>0.28833333333333333</c:v>
                </c:pt>
                <c:pt idx="65">
                  <c:v>0.29200000000000004</c:v>
                </c:pt>
                <c:pt idx="66">
                  <c:v>0.28466666666666673</c:v>
                </c:pt>
                <c:pt idx="67">
                  <c:v>0.28900000000000003</c:v>
                </c:pt>
                <c:pt idx="68">
                  <c:v>0.28700000000000003</c:v>
                </c:pt>
                <c:pt idx="69">
                  <c:v>0.28900000000000003</c:v>
                </c:pt>
                <c:pt idx="70">
                  <c:v>0.28433333333333333</c:v>
                </c:pt>
                <c:pt idx="71">
                  <c:v>0.28166666666666673</c:v>
                </c:pt>
                <c:pt idx="72">
                  <c:v>0.28266666666666673</c:v>
                </c:pt>
                <c:pt idx="73">
                  <c:v>0.28800000000000003</c:v>
                </c:pt>
                <c:pt idx="74">
                  <c:v>0.28333333333333333</c:v>
                </c:pt>
                <c:pt idx="75">
                  <c:v>0.28466666666666673</c:v>
                </c:pt>
                <c:pt idx="76">
                  <c:v>0.27900000000000003</c:v>
                </c:pt>
                <c:pt idx="77">
                  <c:v>0.27766666666666673</c:v>
                </c:pt>
                <c:pt idx="78">
                  <c:v>0.28233333333333333</c:v>
                </c:pt>
                <c:pt idx="79">
                  <c:v>0.27900000000000003</c:v>
                </c:pt>
                <c:pt idx="80">
                  <c:v>0.27933333333333327</c:v>
                </c:pt>
                <c:pt idx="81">
                  <c:v>0.27933333333333327</c:v>
                </c:pt>
                <c:pt idx="82">
                  <c:v>0.27933333333333327</c:v>
                </c:pt>
                <c:pt idx="83">
                  <c:v>0.27966666666666673</c:v>
                </c:pt>
                <c:pt idx="84">
                  <c:v>0.28166666666666673</c:v>
                </c:pt>
                <c:pt idx="85">
                  <c:v>0.28300000000000003</c:v>
                </c:pt>
                <c:pt idx="86">
                  <c:v>0.28033333333333327</c:v>
                </c:pt>
                <c:pt idx="87">
                  <c:v>0.27966666666666673</c:v>
                </c:pt>
                <c:pt idx="88">
                  <c:v>0.28066666666666673</c:v>
                </c:pt>
                <c:pt idx="89">
                  <c:v>0.28333333333333333</c:v>
                </c:pt>
                <c:pt idx="90">
                  <c:v>0.28166666666666673</c:v>
                </c:pt>
                <c:pt idx="91">
                  <c:v>0.28033333333333327</c:v>
                </c:pt>
                <c:pt idx="92">
                  <c:v>0.27866666666666673</c:v>
                </c:pt>
                <c:pt idx="93">
                  <c:v>0.27366666666666672</c:v>
                </c:pt>
                <c:pt idx="94">
                  <c:v>0.27533333333333326</c:v>
                </c:pt>
                <c:pt idx="95">
                  <c:v>0.26900000000000002</c:v>
                </c:pt>
                <c:pt idx="96">
                  <c:v>0.28333333333333333</c:v>
                </c:pt>
                <c:pt idx="97">
                  <c:v>0.27833333333333327</c:v>
                </c:pt>
                <c:pt idx="98">
                  <c:v>0.27733333333333327</c:v>
                </c:pt>
                <c:pt idx="99">
                  <c:v>0.27300000000000002</c:v>
                </c:pt>
                <c:pt idx="100">
                  <c:v>0.27600000000000002</c:v>
                </c:pt>
                <c:pt idx="101">
                  <c:v>0.27900000000000003</c:v>
                </c:pt>
                <c:pt idx="102">
                  <c:v>0.27533333333333326</c:v>
                </c:pt>
                <c:pt idx="103">
                  <c:v>0.27366666666666672</c:v>
                </c:pt>
                <c:pt idx="104">
                  <c:v>0.27100000000000002</c:v>
                </c:pt>
                <c:pt idx="105">
                  <c:v>0.28233333333333333</c:v>
                </c:pt>
                <c:pt idx="106">
                  <c:v>0.27033333333333326</c:v>
                </c:pt>
                <c:pt idx="107">
                  <c:v>0.27666666666666673</c:v>
                </c:pt>
                <c:pt idx="108">
                  <c:v>0.28000000000000003</c:v>
                </c:pt>
                <c:pt idx="109">
                  <c:v>0.27700000000000002</c:v>
                </c:pt>
                <c:pt idx="110">
                  <c:v>0.28000000000000003</c:v>
                </c:pt>
                <c:pt idx="111">
                  <c:v>0.27266666666666672</c:v>
                </c:pt>
                <c:pt idx="112">
                  <c:v>0.27466666666666673</c:v>
                </c:pt>
                <c:pt idx="113">
                  <c:v>0.28333333333333333</c:v>
                </c:pt>
                <c:pt idx="114">
                  <c:v>0.27900000000000003</c:v>
                </c:pt>
                <c:pt idx="115">
                  <c:v>0.27566666666666673</c:v>
                </c:pt>
                <c:pt idx="116">
                  <c:v>0.27266666666666672</c:v>
                </c:pt>
                <c:pt idx="117">
                  <c:v>0.27633333333333326</c:v>
                </c:pt>
                <c:pt idx="118">
                  <c:v>0.27366666666666672</c:v>
                </c:pt>
                <c:pt idx="119">
                  <c:v>0.27333333333333326</c:v>
                </c:pt>
                <c:pt idx="120">
                  <c:v>0.27300000000000002</c:v>
                </c:pt>
                <c:pt idx="121">
                  <c:v>0.29133333333333333</c:v>
                </c:pt>
                <c:pt idx="122">
                  <c:v>0.27833333333333327</c:v>
                </c:pt>
                <c:pt idx="123">
                  <c:v>0.28366666666666673</c:v>
                </c:pt>
                <c:pt idx="124">
                  <c:v>0.27100000000000002</c:v>
                </c:pt>
                <c:pt idx="125">
                  <c:v>0.28133333333333327</c:v>
                </c:pt>
                <c:pt idx="126">
                  <c:v>0.27366666666666672</c:v>
                </c:pt>
                <c:pt idx="127">
                  <c:v>0.27466666666666673</c:v>
                </c:pt>
                <c:pt idx="128">
                  <c:v>0.27866666666666673</c:v>
                </c:pt>
                <c:pt idx="129">
                  <c:v>0.27500000000000002</c:v>
                </c:pt>
                <c:pt idx="130">
                  <c:v>0.27600000000000002</c:v>
                </c:pt>
                <c:pt idx="131">
                  <c:v>0.27666666666666673</c:v>
                </c:pt>
                <c:pt idx="132">
                  <c:v>0.27633333333333326</c:v>
                </c:pt>
                <c:pt idx="133">
                  <c:v>0.27666666666666673</c:v>
                </c:pt>
                <c:pt idx="134">
                  <c:v>0.27500000000000002</c:v>
                </c:pt>
                <c:pt idx="135">
                  <c:v>0.27733333333333327</c:v>
                </c:pt>
                <c:pt idx="136">
                  <c:v>0.27566666666666673</c:v>
                </c:pt>
                <c:pt idx="137">
                  <c:v>0.27833333333333327</c:v>
                </c:pt>
                <c:pt idx="138">
                  <c:v>0.27766666666666673</c:v>
                </c:pt>
                <c:pt idx="139">
                  <c:v>0.27266666666666672</c:v>
                </c:pt>
                <c:pt idx="140">
                  <c:v>0.27500000000000002</c:v>
                </c:pt>
                <c:pt idx="141">
                  <c:v>0.27400000000000002</c:v>
                </c:pt>
                <c:pt idx="142">
                  <c:v>0.27833333333333327</c:v>
                </c:pt>
                <c:pt idx="143">
                  <c:v>0.27233333333333326</c:v>
                </c:pt>
                <c:pt idx="144">
                  <c:v>0.27033333333333326</c:v>
                </c:pt>
                <c:pt idx="145">
                  <c:v>0.27233333333333326</c:v>
                </c:pt>
                <c:pt idx="146">
                  <c:v>0.27433333333333326</c:v>
                </c:pt>
                <c:pt idx="147">
                  <c:v>0.27533333333333326</c:v>
                </c:pt>
                <c:pt idx="148">
                  <c:v>0.27500000000000002</c:v>
                </c:pt>
                <c:pt idx="149">
                  <c:v>0.27166666666666672</c:v>
                </c:pt>
                <c:pt idx="150">
                  <c:v>0.27133333333333326</c:v>
                </c:pt>
                <c:pt idx="151">
                  <c:v>0.27433333333333326</c:v>
                </c:pt>
                <c:pt idx="152">
                  <c:v>0.27066666666666672</c:v>
                </c:pt>
                <c:pt idx="153">
                  <c:v>0.27300000000000002</c:v>
                </c:pt>
                <c:pt idx="154">
                  <c:v>0.26966666666666672</c:v>
                </c:pt>
                <c:pt idx="155">
                  <c:v>0.26833333333333326</c:v>
                </c:pt>
                <c:pt idx="156">
                  <c:v>0.26833333333333326</c:v>
                </c:pt>
                <c:pt idx="157">
                  <c:v>0.2573333333333333</c:v>
                </c:pt>
                <c:pt idx="158">
                  <c:v>0.28166666666666673</c:v>
                </c:pt>
                <c:pt idx="159">
                  <c:v>0.27300000000000002</c:v>
                </c:pt>
                <c:pt idx="160">
                  <c:v>0.27466666666666673</c:v>
                </c:pt>
                <c:pt idx="161">
                  <c:v>0.27533333333333326</c:v>
                </c:pt>
                <c:pt idx="162">
                  <c:v>0.27633333333333326</c:v>
                </c:pt>
                <c:pt idx="163">
                  <c:v>0.27866666666666673</c:v>
                </c:pt>
                <c:pt idx="164">
                  <c:v>0.27633333333333326</c:v>
                </c:pt>
                <c:pt idx="165">
                  <c:v>0.27533333333333326</c:v>
                </c:pt>
                <c:pt idx="166">
                  <c:v>0.27700000000000002</c:v>
                </c:pt>
                <c:pt idx="167">
                  <c:v>0.27633333333333326</c:v>
                </c:pt>
                <c:pt idx="168">
                  <c:v>0.27633333333333326</c:v>
                </c:pt>
                <c:pt idx="169">
                  <c:v>0.27666666666666673</c:v>
                </c:pt>
                <c:pt idx="170">
                  <c:v>0.27700000000000002</c:v>
                </c:pt>
                <c:pt idx="171">
                  <c:v>0.27633333333333326</c:v>
                </c:pt>
                <c:pt idx="172">
                  <c:v>0.27566666666666673</c:v>
                </c:pt>
                <c:pt idx="173">
                  <c:v>0.27633333333333326</c:v>
                </c:pt>
                <c:pt idx="174">
                  <c:v>0.27666666666666673</c:v>
                </c:pt>
                <c:pt idx="175">
                  <c:v>0.27533333333333326</c:v>
                </c:pt>
                <c:pt idx="176">
                  <c:v>0.27433333333333326</c:v>
                </c:pt>
                <c:pt idx="177">
                  <c:v>0.27566666666666673</c:v>
                </c:pt>
                <c:pt idx="178">
                  <c:v>0.27533333333333326</c:v>
                </c:pt>
                <c:pt idx="179">
                  <c:v>0.27500000000000002</c:v>
                </c:pt>
                <c:pt idx="180">
                  <c:v>0.27400000000000002</c:v>
                </c:pt>
                <c:pt idx="181">
                  <c:v>0.27533333333333326</c:v>
                </c:pt>
                <c:pt idx="182">
                  <c:v>0.27566666666666673</c:v>
                </c:pt>
                <c:pt idx="183">
                  <c:v>0.27633333333333326</c:v>
                </c:pt>
                <c:pt idx="184">
                  <c:v>0.27600000000000002</c:v>
                </c:pt>
                <c:pt idx="185">
                  <c:v>0.27500000000000002</c:v>
                </c:pt>
                <c:pt idx="186">
                  <c:v>0.27566666666666673</c:v>
                </c:pt>
                <c:pt idx="187">
                  <c:v>0.27466666666666673</c:v>
                </c:pt>
                <c:pt idx="188">
                  <c:v>0.27600000000000002</c:v>
                </c:pt>
                <c:pt idx="189">
                  <c:v>0.27333333333333326</c:v>
                </c:pt>
                <c:pt idx="190">
                  <c:v>0.27533333333333326</c:v>
                </c:pt>
                <c:pt idx="191">
                  <c:v>0.27400000000000002</c:v>
                </c:pt>
                <c:pt idx="192">
                  <c:v>0.27366666666666672</c:v>
                </c:pt>
                <c:pt idx="193">
                  <c:v>0.27466666666666673</c:v>
                </c:pt>
                <c:pt idx="194">
                  <c:v>0.27366666666666672</c:v>
                </c:pt>
                <c:pt idx="195">
                  <c:v>0.27266666666666672</c:v>
                </c:pt>
                <c:pt idx="196">
                  <c:v>0.27300000000000002</c:v>
                </c:pt>
                <c:pt idx="197">
                  <c:v>0.26766666666666672</c:v>
                </c:pt>
                <c:pt idx="198">
                  <c:v>0.26733333333333326</c:v>
                </c:pt>
                <c:pt idx="199">
                  <c:v>0.26666666666666672</c:v>
                </c:pt>
                <c:pt idx="200">
                  <c:v>0.26666666666666672</c:v>
                </c:pt>
                <c:pt idx="201">
                  <c:v>0.26666666666666672</c:v>
                </c:pt>
                <c:pt idx="202">
                  <c:v>0.26766666666666672</c:v>
                </c:pt>
                <c:pt idx="203">
                  <c:v>0.26900000000000002</c:v>
                </c:pt>
                <c:pt idx="204">
                  <c:v>0.26900000000000002</c:v>
                </c:pt>
                <c:pt idx="205">
                  <c:v>0.26966666666666672</c:v>
                </c:pt>
                <c:pt idx="206">
                  <c:v>0.27033333333333326</c:v>
                </c:pt>
                <c:pt idx="207">
                  <c:v>0.27</c:v>
                </c:pt>
                <c:pt idx="208">
                  <c:v>0.26933333333333326</c:v>
                </c:pt>
                <c:pt idx="209">
                  <c:v>0.26933333333333326</c:v>
                </c:pt>
                <c:pt idx="210">
                  <c:v>0.26933333333333326</c:v>
                </c:pt>
                <c:pt idx="211">
                  <c:v>0.26900000000000002</c:v>
                </c:pt>
                <c:pt idx="212">
                  <c:v>0.26866666666666672</c:v>
                </c:pt>
                <c:pt idx="213">
                  <c:v>0.26833333333333326</c:v>
                </c:pt>
                <c:pt idx="214">
                  <c:v>0.26766666666666672</c:v>
                </c:pt>
                <c:pt idx="215">
                  <c:v>0.26833333333333326</c:v>
                </c:pt>
                <c:pt idx="216">
                  <c:v>0.26666666666666672</c:v>
                </c:pt>
                <c:pt idx="217">
                  <c:v>0.26633333333333326</c:v>
                </c:pt>
                <c:pt idx="218">
                  <c:v>0.26566666666666672</c:v>
                </c:pt>
                <c:pt idx="219">
                  <c:v>0.26533333333333325</c:v>
                </c:pt>
                <c:pt idx="220">
                  <c:v>0.26533333333333331</c:v>
                </c:pt>
                <c:pt idx="221">
                  <c:v>0.26500000000000001</c:v>
                </c:pt>
                <c:pt idx="222">
                  <c:v>0.26533333333333331</c:v>
                </c:pt>
                <c:pt idx="223">
                  <c:v>0.26600000000000001</c:v>
                </c:pt>
                <c:pt idx="224">
                  <c:v>0.26600000000000001</c:v>
                </c:pt>
                <c:pt idx="225">
                  <c:v>0.26566666666666672</c:v>
                </c:pt>
                <c:pt idx="226">
                  <c:v>0.26566666666666672</c:v>
                </c:pt>
                <c:pt idx="227">
                  <c:v>0.26566666666666672</c:v>
                </c:pt>
                <c:pt idx="228">
                  <c:v>0.26633333333333326</c:v>
                </c:pt>
                <c:pt idx="229">
                  <c:v>0.26733333333333326</c:v>
                </c:pt>
                <c:pt idx="230">
                  <c:v>0.26633333333333326</c:v>
                </c:pt>
                <c:pt idx="231">
                  <c:v>0.26633333333333326</c:v>
                </c:pt>
                <c:pt idx="232">
                  <c:v>0.26600000000000001</c:v>
                </c:pt>
                <c:pt idx="233">
                  <c:v>0.26666666666666672</c:v>
                </c:pt>
                <c:pt idx="234">
                  <c:v>0.26666666666666672</c:v>
                </c:pt>
                <c:pt idx="235">
                  <c:v>0.26633333333333326</c:v>
                </c:pt>
                <c:pt idx="236">
                  <c:v>0.26666666666666672</c:v>
                </c:pt>
                <c:pt idx="237">
                  <c:v>0.26633333333333326</c:v>
                </c:pt>
                <c:pt idx="238">
                  <c:v>0.26666666666666672</c:v>
                </c:pt>
                <c:pt idx="239">
                  <c:v>0.26666666666666672</c:v>
                </c:pt>
                <c:pt idx="240">
                  <c:v>0.26633333333333326</c:v>
                </c:pt>
                <c:pt idx="241">
                  <c:v>0.26566666666666672</c:v>
                </c:pt>
                <c:pt idx="242">
                  <c:v>0.26666666666666672</c:v>
                </c:pt>
                <c:pt idx="243">
                  <c:v>0.26600000000000001</c:v>
                </c:pt>
                <c:pt idx="244">
                  <c:v>0.26566666666666672</c:v>
                </c:pt>
                <c:pt idx="245">
                  <c:v>0.26566666666666672</c:v>
                </c:pt>
                <c:pt idx="246">
                  <c:v>0.26500000000000001</c:v>
                </c:pt>
                <c:pt idx="247">
                  <c:v>0.26566666666666672</c:v>
                </c:pt>
                <c:pt idx="248">
                  <c:v>0.26533333333333325</c:v>
                </c:pt>
                <c:pt idx="249">
                  <c:v>0.26500000000000001</c:v>
                </c:pt>
                <c:pt idx="250">
                  <c:v>0.26500000000000001</c:v>
                </c:pt>
                <c:pt idx="251">
                  <c:v>0.26533333333333331</c:v>
                </c:pt>
                <c:pt idx="252">
                  <c:v>0.26433333333333325</c:v>
                </c:pt>
                <c:pt idx="253">
                  <c:v>0.26466666666666672</c:v>
                </c:pt>
                <c:pt idx="254">
                  <c:v>0.26366666666666672</c:v>
                </c:pt>
                <c:pt idx="255">
                  <c:v>0.26400000000000001</c:v>
                </c:pt>
                <c:pt idx="256">
                  <c:v>0.26433333333333325</c:v>
                </c:pt>
                <c:pt idx="257">
                  <c:v>0.26266666666666671</c:v>
                </c:pt>
                <c:pt idx="258">
                  <c:v>0.26300000000000001</c:v>
                </c:pt>
                <c:pt idx="259">
                  <c:v>0.26366666666666672</c:v>
                </c:pt>
                <c:pt idx="260">
                  <c:v>0.26466666666666672</c:v>
                </c:pt>
                <c:pt idx="261">
                  <c:v>0.26433333333333325</c:v>
                </c:pt>
                <c:pt idx="262">
                  <c:v>0.26466666666666672</c:v>
                </c:pt>
                <c:pt idx="263">
                  <c:v>0.26566666666666672</c:v>
                </c:pt>
                <c:pt idx="264">
                  <c:v>0.26500000000000001</c:v>
                </c:pt>
                <c:pt idx="265">
                  <c:v>0.26633333333333326</c:v>
                </c:pt>
                <c:pt idx="266">
                  <c:v>0.26566666666666672</c:v>
                </c:pt>
                <c:pt idx="267">
                  <c:v>0.26733333333333326</c:v>
                </c:pt>
                <c:pt idx="268">
                  <c:v>0.26600000000000001</c:v>
                </c:pt>
                <c:pt idx="269">
                  <c:v>0.26633333333333326</c:v>
                </c:pt>
                <c:pt idx="270">
                  <c:v>0.26600000000000001</c:v>
                </c:pt>
                <c:pt idx="271">
                  <c:v>0.26800000000000002</c:v>
                </c:pt>
                <c:pt idx="272">
                  <c:v>0.26633333333333326</c:v>
                </c:pt>
                <c:pt idx="273">
                  <c:v>0.26700000000000002</c:v>
                </c:pt>
                <c:pt idx="274">
                  <c:v>0.26700000000000002</c:v>
                </c:pt>
                <c:pt idx="275">
                  <c:v>0.26833333333333326</c:v>
                </c:pt>
                <c:pt idx="276">
                  <c:v>0.26566666666666672</c:v>
                </c:pt>
                <c:pt idx="277">
                  <c:v>0.26933333333333326</c:v>
                </c:pt>
                <c:pt idx="278">
                  <c:v>0.26866666666666672</c:v>
                </c:pt>
                <c:pt idx="279">
                  <c:v>0.26966666666666672</c:v>
                </c:pt>
                <c:pt idx="280">
                  <c:v>0.27033333333333326</c:v>
                </c:pt>
                <c:pt idx="281">
                  <c:v>0.26966666666666672</c:v>
                </c:pt>
                <c:pt idx="282">
                  <c:v>0.27</c:v>
                </c:pt>
                <c:pt idx="283">
                  <c:v>0.26966666666666672</c:v>
                </c:pt>
                <c:pt idx="284">
                  <c:v>0.26966666666666672</c:v>
                </c:pt>
                <c:pt idx="285">
                  <c:v>0.26966666666666672</c:v>
                </c:pt>
                <c:pt idx="286">
                  <c:v>0.27033333333333326</c:v>
                </c:pt>
                <c:pt idx="287">
                  <c:v>0.26966666666666672</c:v>
                </c:pt>
                <c:pt idx="288">
                  <c:v>0.27033333333333326</c:v>
                </c:pt>
                <c:pt idx="289">
                  <c:v>0.26966666666666672</c:v>
                </c:pt>
                <c:pt idx="290">
                  <c:v>0.26900000000000002</c:v>
                </c:pt>
                <c:pt idx="291">
                  <c:v>0.27</c:v>
                </c:pt>
                <c:pt idx="292">
                  <c:v>0.27</c:v>
                </c:pt>
                <c:pt idx="293">
                  <c:v>0.27</c:v>
                </c:pt>
                <c:pt idx="294">
                  <c:v>0.27066666666666672</c:v>
                </c:pt>
                <c:pt idx="295">
                  <c:v>0.27033333333333326</c:v>
                </c:pt>
                <c:pt idx="296">
                  <c:v>0.27</c:v>
                </c:pt>
                <c:pt idx="297">
                  <c:v>0.27</c:v>
                </c:pt>
                <c:pt idx="298">
                  <c:v>0.27</c:v>
                </c:pt>
                <c:pt idx="299">
                  <c:v>0.27100000000000002</c:v>
                </c:pt>
                <c:pt idx="300">
                  <c:v>0.27066666666666672</c:v>
                </c:pt>
                <c:pt idx="301">
                  <c:v>0.27133333333333326</c:v>
                </c:pt>
                <c:pt idx="302">
                  <c:v>0.26966666666666672</c:v>
                </c:pt>
                <c:pt idx="303">
                  <c:v>0.27200000000000002</c:v>
                </c:pt>
                <c:pt idx="304">
                  <c:v>0.27500000000000002</c:v>
                </c:pt>
                <c:pt idx="305">
                  <c:v>0.27066666666666672</c:v>
                </c:pt>
                <c:pt idx="306">
                  <c:v>0.27200000000000002</c:v>
                </c:pt>
                <c:pt idx="307">
                  <c:v>0.27166666666666672</c:v>
                </c:pt>
                <c:pt idx="308">
                  <c:v>0.27166666666666672</c:v>
                </c:pt>
                <c:pt idx="309">
                  <c:v>0.27166666666666672</c:v>
                </c:pt>
                <c:pt idx="310">
                  <c:v>0.27166666666666672</c:v>
                </c:pt>
                <c:pt idx="311">
                  <c:v>0.27233333333333326</c:v>
                </c:pt>
                <c:pt idx="312">
                  <c:v>0.27200000000000002</c:v>
                </c:pt>
                <c:pt idx="313">
                  <c:v>0.27033333333333326</c:v>
                </c:pt>
                <c:pt idx="314">
                  <c:v>0.27033333333333326</c:v>
                </c:pt>
                <c:pt idx="315">
                  <c:v>0.26866666666666672</c:v>
                </c:pt>
                <c:pt idx="316">
                  <c:v>0.26966666666666672</c:v>
                </c:pt>
                <c:pt idx="317">
                  <c:v>0.27166666666666672</c:v>
                </c:pt>
                <c:pt idx="318">
                  <c:v>0.26966666666666672</c:v>
                </c:pt>
                <c:pt idx="319">
                  <c:v>0.26766666666666672</c:v>
                </c:pt>
                <c:pt idx="320">
                  <c:v>0.27033333333333326</c:v>
                </c:pt>
                <c:pt idx="321">
                  <c:v>0.27166666666666672</c:v>
                </c:pt>
                <c:pt idx="322">
                  <c:v>0.27233333333333326</c:v>
                </c:pt>
                <c:pt idx="323">
                  <c:v>0.27166666666666672</c:v>
                </c:pt>
                <c:pt idx="324">
                  <c:v>0.27233333333333326</c:v>
                </c:pt>
                <c:pt idx="325">
                  <c:v>0.27300000000000002</c:v>
                </c:pt>
                <c:pt idx="326">
                  <c:v>0.27333333333333326</c:v>
                </c:pt>
                <c:pt idx="327">
                  <c:v>0.27266666666666672</c:v>
                </c:pt>
                <c:pt idx="328">
                  <c:v>0.26900000000000002</c:v>
                </c:pt>
                <c:pt idx="329">
                  <c:v>0.27400000000000002</c:v>
                </c:pt>
                <c:pt idx="330">
                  <c:v>0.27466666666666673</c:v>
                </c:pt>
                <c:pt idx="331">
                  <c:v>0.27433333333333326</c:v>
                </c:pt>
                <c:pt idx="332">
                  <c:v>0.27433333333333326</c:v>
                </c:pt>
                <c:pt idx="333">
                  <c:v>0.27566666666666673</c:v>
                </c:pt>
                <c:pt idx="334">
                  <c:v>0.27566666666666673</c:v>
                </c:pt>
                <c:pt idx="335">
                  <c:v>0.27533333333333326</c:v>
                </c:pt>
                <c:pt idx="336">
                  <c:v>0.27566666666666673</c:v>
                </c:pt>
                <c:pt idx="337">
                  <c:v>0.27766666666666673</c:v>
                </c:pt>
                <c:pt idx="338">
                  <c:v>0.26833333333333326</c:v>
                </c:pt>
                <c:pt idx="339">
                  <c:v>0.26800000000000002</c:v>
                </c:pt>
                <c:pt idx="340">
                  <c:v>0.27366666666666672</c:v>
                </c:pt>
                <c:pt idx="341">
                  <c:v>0.27400000000000002</c:v>
                </c:pt>
                <c:pt idx="342">
                  <c:v>0.27300000000000002</c:v>
                </c:pt>
                <c:pt idx="343">
                  <c:v>0.27400000000000002</c:v>
                </c:pt>
                <c:pt idx="344">
                  <c:v>0.27066666666666672</c:v>
                </c:pt>
                <c:pt idx="345">
                  <c:v>0.27200000000000002</c:v>
                </c:pt>
                <c:pt idx="346">
                  <c:v>0.27433333333333326</c:v>
                </c:pt>
                <c:pt idx="347">
                  <c:v>0.27300000000000002</c:v>
                </c:pt>
                <c:pt idx="348">
                  <c:v>0.27333333333333326</c:v>
                </c:pt>
                <c:pt idx="349">
                  <c:v>0.27133333333333326</c:v>
                </c:pt>
                <c:pt idx="350">
                  <c:v>0.27566666666666673</c:v>
                </c:pt>
                <c:pt idx="351">
                  <c:v>0.27400000000000002</c:v>
                </c:pt>
                <c:pt idx="352">
                  <c:v>0.27533333333333326</c:v>
                </c:pt>
                <c:pt idx="353">
                  <c:v>0.27533333333333326</c:v>
                </c:pt>
                <c:pt idx="354">
                  <c:v>0.27933333333333327</c:v>
                </c:pt>
                <c:pt idx="355">
                  <c:v>0.27400000000000002</c:v>
                </c:pt>
                <c:pt idx="356">
                  <c:v>0.27500000000000002</c:v>
                </c:pt>
                <c:pt idx="357">
                  <c:v>0.27466666666666673</c:v>
                </c:pt>
                <c:pt idx="358">
                  <c:v>0.27633333333333326</c:v>
                </c:pt>
                <c:pt idx="359">
                  <c:v>0.27500000000000002</c:v>
                </c:pt>
                <c:pt idx="360">
                  <c:v>0.27600000000000002</c:v>
                </c:pt>
                <c:pt idx="361">
                  <c:v>0.27666666666666673</c:v>
                </c:pt>
                <c:pt idx="362">
                  <c:v>0.27433333333333326</c:v>
                </c:pt>
                <c:pt idx="363">
                  <c:v>0.27833333333333327</c:v>
                </c:pt>
                <c:pt idx="364">
                  <c:v>0.27600000000000002</c:v>
                </c:pt>
                <c:pt idx="365">
                  <c:v>0.27700000000000002</c:v>
                </c:pt>
                <c:pt idx="366">
                  <c:v>0.27833333333333327</c:v>
                </c:pt>
                <c:pt idx="367">
                  <c:v>0.27733333333333327</c:v>
                </c:pt>
                <c:pt idx="368">
                  <c:v>0.27800000000000002</c:v>
                </c:pt>
                <c:pt idx="369">
                  <c:v>0.27933333333333327</c:v>
                </c:pt>
                <c:pt idx="370">
                  <c:v>0.28100000000000003</c:v>
                </c:pt>
                <c:pt idx="371">
                  <c:v>0.27866666666666673</c:v>
                </c:pt>
                <c:pt idx="372">
                  <c:v>0.28033333333333327</c:v>
                </c:pt>
                <c:pt idx="373">
                  <c:v>0.28000000000000003</c:v>
                </c:pt>
                <c:pt idx="374">
                  <c:v>0.28033333333333327</c:v>
                </c:pt>
                <c:pt idx="375">
                  <c:v>0.28000000000000003</c:v>
                </c:pt>
                <c:pt idx="376">
                  <c:v>0.28066666666666673</c:v>
                </c:pt>
                <c:pt idx="377">
                  <c:v>0.28300000000000003</c:v>
                </c:pt>
                <c:pt idx="378">
                  <c:v>0.28266666666666673</c:v>
                </c:pt>
                <c:pt idx="379">
                  <c:v>0.28200000000000003</c:v>
                </c:pt>
                <c:pt idx="380">
                  <c:v>0.28200000000000003</c:v>
                </c:pt>
                <c:pt idx="381">
                  <c:v>0.28300000000000003</c:v>
                </c:pt>
                <c:pt idx="382">
                  <c:v>0.28200000000000003</c:v>
                </c:pt>
                <c:pt idx="383">
                  <c:v>0.28266666666666673</c:v>
                </c:pt>
                <c:pt idx="384">
                  <c:v>0.28333333333333333</c:v>
                </c:pt>
                <c:pt idx="385">
                  <c:v>0.28233333333333333</c:v>
                </c:pt>
                <c:pt idx="386">
                  <c:v>0.28233333333333333</c:v>
                </c:pt>
                <c:pt idx="387">
                  <c:v>0.28066666666666673</c:v>
                </c:pt>
                <c:pt idx="388">
                  <c:v>0.28200000000000003</c:v>
                </c:pt>
                <c:pt idx="389">
                  <c:v>0.28300000000000003</c:v>
                </c:pt>
                <c:pt idx="390">
                  <c:v>0.29300000000000004</c:v>
                </c:pt>
                <c:pt idx="391">
                  <c:v>0.29300000000000004</c:v>
                </c:pt>
                <c:pt idx="392">
                  <c:v>0.29300000000000004</c:v>
                </c:pt>
                <c:pt idx="393">
                  <c:v>0.29333333333333333</c:v>
                </c:pt>
                <c:pt idx="394">
                  <c:v>0.2970000000000001</c:v>
                </c:pt>
                <c:pt idx="395">
                  <c:v>0.29500000000000004</c:v>
                </c:pt>
                <c:pt idx="396">
                  <c:v>0.29300000000000004</c:v>
                </c:pt>
                <c:pt idx="397">
                  <c:v>0.2960000000000001</c:v>
                </c:pt>
                <c:pt idx="398">
                  <c:v>0.29200000000000004</c:v>
                </c:pt>
                <c:pt idx="399">
                  <c:v>0.29500000000000004</c:v>
                </c:pt>
                <c:pt idx="400">
                  <c:v>0.29733333333333328</c:v>
                </c:pt>
                <c:pt idx="401">
                  <c:v>0.29833333333333334</c:v>
                </c:pt>
                <c:pt idx="402">
                  <c:v>0.29500000000000004</c:v>
                </c:pt>
                <c:pt idx="403">
                  <c:v>0.29733333333333328</c:v>
                </c:pt>
                <c:pt idx="404">
                  <c:v>0.30066666666666675</c:v>
                </c:pt>
                <c:pt idx="405">
                  <c:v>0.29833333333333334</c:v>
                </c:pt>
                <c:pt idx="406">
                  <c:v>0.2976666666666668</c:v>
                </c:pt>
                <c:pt idx="407">
                  <c:v>0.2990000000000001</c:v>
                </c:pt>
                <c:pt idx="408">
                  <c:v>0.30133333333333334</c:v>
                </c:pt>
                <c:pt idx="409">
                  <c:v>0.30366666666666681</c:v>
                </c:pt>
                <c:pt idx="410">
                  <c:v>0.3010000000000001</c:v>
                </c:pt>
                <c:pt idx="411">
                  <c:v>0.30766666666666675</c:v>
                </c:pt>
                <c:pt idx="412">
                  <c:v>0.3020000000000001</c:v>
                </c:pt>
                <c:pt idx="413">
                  <c:v>0.3020000000000001</c:v>
                </c:pt>
                <c:pt idx="414">
                  <c:v>0.3010000000000001</c:v>
                </c:pt>
                <c:pt idx="415">
                  <c:v>0.30366666666666681</c:v>
                </c:pt>
                <c:pt idx="416">
                  <c:v>0.30366666666666675</c:v>
                </c:pt>
                <c:pt idx="417">
                  <c:v>0.30133333333333334</c:v>
                </c:pt>
                <c:pt idx="418">
                  <c:v>0.3030000000000001</c:v>
                </c:pt>
                <c:pt idx="419">
                  <c:v>0.30333333333333334</c:v>
                </c:pt>
                <c:pt idx="420">
                  <c:v>0.30333333333333334</c:v>
                </c:pt>
                <c:pt idx="421">
                  <c:v>0.30433333333333334</c:v>
                </c:pt>
                <c:pt idx="422">
                  <c:v>0.30333333333333334</c:v>
                </c:pt>
                <c:pt idx="423">
                  <c:v>0.30033333333333334</c:v>
                </c:pt>
                <c:pt idx="424">
                  <c:v>0.30533333333333335</c:v>
                </c:pt>
                <c:pt idx="425">
                  <c:v>0.30433333333333334</c:v>
                </c:pt>
                <c:pt idx="426">
                  <c:v>0.30533333333333335</c:v>
                </c:pt>
                <c:pt idx="427">
                  <c:v>0.30466666666666681</c:v>
                </c:pt>
                <c:pt idx="428">
                  <c:v>0.30466666666666681</c:v>
                </c:pt>
                <c:pt idx="429">
                  <c:v>0.30466666666666681</c:v>
                </c:pt>
                <c:pt idx="430">
                  <c:v>0.30466666666666675</c:v>
                </c:pt>
                <c:pt idx="431">
                  <c:v>0.3050000000000001</c:v>
                </c:pt>
                <c:pt idx="432">
                  <c:v>0.30600000000000011</c:v>
                </c:pt>
                <c:pt idx="433">
                  <c:v>0.3050000000000001</c:v>
                </c:pt>
                <c:pt idx="434">
                  <c:v>0.30433333333333334</c:v>
                </c:pt>
                <c:pt idx="435">
                  <c:v>0.30533333333333335</c:v>
                </c:pt>
                <c:pt idx="436">
                  <c:v>0.30600000000000011</c:v>
                </c:pt>
                <c:pt idx="437">
                  <c:v>0.30633333333333335</c:v>
                </c:pt>
                <c:pt idx="438">
                  <c:v>0.31066666666666676</c:v>
                </c:pt>
                <c:pt idx="439">
                  <c:v>0.30866666666666676</c:v>
                </c:pt>
                <c:pt idx="440">
                  <c:v>0.31133333333333335</c:v>
                </c:pt>
                <c:pt idx="441">
                  <c:v>0.31066666666666676</c:v>
                </c:pt>
                <c:pt idx="442">
                  <c:v>0.31266666666666681</c:v>
                </c:pt>
                <c:pt idx="443">
                  <c:v>0.31166666666666681</c:v>
                </c:pt>
                <c:pt idx="444">
                  <c:v>0.31200000000000006</c:v>
                </c:pt>
                <c:pt idx="445">
                  <c:v>0.31400000000000006</c:v>
                </c:pt>
                <c:pt idx="446">
                  <c:v>0.3123333333333333</c:v>
                </c:pt>
                <c:pt idx="447">
                  <c:v>0.31033333333333335</c:v>
                </c:pt>
                <c:pt idx="448">
                  <c:v>0.31100000000000005</c:v>
                </c:pt>
                <c:pt idx="449">
                  <c:v>0.31066666666666681</c:v>
                </c:pt>
                <c:pt idx="450">
                  <c:v>0.31133333333333335</c:v>
                </c:pt>
                <c:pt idx="451">
                  <c:v>0.31166666666666676</c:v>
                </c:pt>
                <c:pt idx="452">
                  <c:v>0.31133333333333335</c:v>
                </c:pt>
                <c:pt idx="453">
                  <c:v>0.31433333333333335</c:v>
                </c:pt>
                <c:pt idx="454">
                  <c:v>0.31366666666666682</c:v>
                </c:pt>
                <c:pt idx="455">
                  <c:v>0.31366666666666676</c:v>
                </c:pt>
                <c:pt idx="456">
                  <c:v>0.31533333333333335</c:v>
                </c:pt>
                <c:pt idx="457">
                  <c:v>0.31766666666666676</c:v>
                </c:pt>
                <c:pt idx="458">
                  <c:v>0.31866666666666676</c:v>
                </c:pt>
                <c:pt idx="459">
                  <c:v>0.32200000000000006</c:v>
                </c:pt>
                <c:pt idx="460">
                  <c:v>0.32200000000000006</c:v>
                </c:pt>
                <c:pt idx="461">
                  <c:v>0.32100000000000006</c:v>
                </c:pt>
                <c:pt idx="462">
                  <c:v>0.32300000000000006</c:v>
                </c:pt>
                <c:pt idx="463">
                  <c:v>0.32300000000000006</c:v>
                </c:pt>
                <c:pt idx="464">
                  <c:v>0.32466666666666677</c:v>
                </c:pt>
                <c:pt idx="465">
                  <c:v>0.32200000000000006</c:v>
                </c:pt>
                <c:pt idx="466">
                  <c:v>0.32533333333333331</c:v>
                </c:pt>
                <c:pt idx="467">
                  <c:v>0.32266666666666677</c:v>
                </c:pt>
                <c:pt idx="468">
                  <c:v>0.32566666666666677</c:v>
                </c:pt>
                <c:pt idx="469">
                  <c:v>0.32800000000000007</c:v>
                </c:pt>
                <c:pt idx="470">
                  <c:v>0.32566666666666677</c:v>
                </c:pt>
                <c:pt idx="471">
                  <c:v>0.32633333333333331</c:v>
                </c:pt>
                <c:pt idx="472">
                  <c:v>0.32600000000000007</c:v>
                </c:pt>
                <c:pt idx="473">
                  <c:v>0.32600000000000007</c:v>
                </c:pt>
                <c:pt idx="474">
                  <c:v>0.32900000000000007</c:v>
                </c:pt>
                <c:pt idx="475">
                  <c:v>0.32866666666666677</c:v>
                </c:pt>
                <c:pt idx="476">
                  <c:v>0.33133333333333331</c:v>
                </c:pt>
                <c:pt idx="477">
                  <c:v>0.33000000000000007</c:v>
                </c:pt>
                <c:pt idx="478">
                  <c:v>0.33166666666666678</c:v>
                </c:pt>
                <c:pt idx="479">
                  <c:v>0.33300000000000007</c:v>
                </c:pt>
                <c:pt idx="480">
                  <c:v>0.33166666666666678</c:v>
                </c:pt>
                <c:pt idx="481">
                  <c:v>0.33333333333333331</c:v>
                </c:pt>
                <c:pt idx="482">
                  <c:v>0.33533333333333332</c:v>
                </c:pt>
                <c:pt idx="483">
                  <c:v>0.33600000000000008</c:v>
                </c:pt>
                <c:pt idx="484">
                  <c:v>0.33766666666666673</c:v>
                </c:pt>
                <c:pt idx="485">
                  <c:v>0.33866666666666678</c:v>
                </c:pt>
                <c:pt idx="486">
                  <c:v>0.33900000000000008</c:v>
                </c:pt>
                <c:pt idx="487">
                  <c:v>0.33933333333333332</c:v>
                </c:pt>
                <c:pt idx="488">
                  <c:v>0.34066666666666678</c:v>
                </c:pt>
                <c:pt idx="489">
                  <c:v>0.34033333333333332</c:v>
                </c:pt>
                <c:pt idx="490">
                  <c:v>0.34133333333333332</c:v>
                </c:pt>
                <c:pt idx="491">
                  <c:v>0.34266666666666679</c:v>
                </c:pt>
                <c:pt idx="492">
                  <c:v>0.34466666666666679</c:v>
                </c:pt>
                <c:pt idx="493">
                  <c:v>0.34500000000000014</c:v>
                </c:pt>
                <c:pt idx="494">
                  <c:v>0.34700000000000009</c:v>
                </c:pt>
                <c:pt idx="495">
                  <c:v>0.3476666666666669</c:v>
                </c:pt>
                <c:pt idx="496">
                  <c:v>0.34833333333333338</c:v>
                </c:pt>
                <c:pt idx="497">
                  <c:v>0.34800000000000014</c:v>
                </c:pt>
                <c:pt idx="498">
                  <c:v>0.34900000000000009</c:v>
                </c:pt>
                <c:pt idx="499">
                  <c:v>0.35000000000000009</c:v>
                </c:pt>
                <c:pt idx="500">
                  <c:v>0.35200000000000009</c:v>
                </c:pt>
                <c:pt idx="501">
                  <c:v>0.35400000000000009</c:v>
                </c:pt>
                <c:pt idx="502">
                  <c:v>0.35333333333333333</c:v>
                </c:pt>
                <c:pt idx="503">
                  <c:v>0.35400000000000009</c:v>
                </c:pt>
                <c:pt idx="504">
                  <c:v>0.35500000000000004</c:v>
                </c:pt>
                <c:pt idx="505">
                  <c:v>0.35733333333333334</c:v>
                </c:pt>
                <c:pt idx="506">
                  <c:v>0.35766666666666674</c:v>
                </c:pt>
                <c:pt idx="507">
                  <c:v>0.3586666666666668</c:v>
                </c:pt>
                <c:pt idx="508">
                  <c:v>0.3590000000000001</c:v>
                </c:pt>
                <c:pt idx="509">
                  <c:v>0.3606666666666668</c:v>
                </c:pt>
                <c:pt idx="510">
                  <c:v>0.3620000000000001</c:v>
                </c:pt>
                <c:pt idx="511">
                  <c:v>0.3650000000000001</c:v>
                </c:pt>
                <c:pt idx="512">
                  <c:v>0.3660000000000001</c:v>
                </c:pt>
                <c:pt idx="513">
                  <c:v>0.3640000000000001</c:v>
                </c:pt>
                <c:pt idx="514">
                  <c:v>0.36766666666666675</c:v>
                </c:pt>
                <c:pt idx="515">
                  <c:v>0.36966666666666675</c:v>
                </c:pt>
                <c:pt idx="516">
                  <c:v>0.37200000000000005</c:v>
                </c:pt>
                <c:pt idx="517">
                  <c:v>0.37266666666666681</c:v>
                </c:pt>
                <c:pt idx="518">
                  <c:v>0.3753333333333333</c:v>
                </c:pt>
                <c:pt idx="519">
                  <c:v>0.37766666666666676</c:v>
                </c:pt>
                <c:pt idx="520">
                  <c:v>0.37700000000000006</c:v>
                </c:pt>
                <c:pt idx="521">
                  <c:v>0.37766666666666676</c:v>
                </c:pt>
                <c:pt idx="522">
                  <c:v>0.38366666666666677</c:v>
                </c:pt>
                <c:pt idx="523">
                  <c:v>0.38266666666666677</c:v>
                </c:pt>
                <c:pt idx="524">
                  <c:v>0.38166666666666677</c:v>
                </c:pt>
                <c:pt idx="525">
                  <c:v>0.38500000000000006</c:v>
                </c:pt>
                <c:pt idx="526">
                  <c:v>0.38933333333333331</c:v>
                </c:pt>
                <c:pt idx="527">
                  <c:v>0.38933333333333331</c:v>
                </c:pt>
                <c:pt idx="528">
                  <c:v>0.38500000000000006</c:v>
                </c:pt>
                <c:pt idx="529">
                  <c:v>0.38966666666666677</c:v>
                </c:pt>
                <c:pt idx="530">
                  <c:v>0.38966666666666677</c:v>
                </c:pt>
                <c:pt idx="531">
                  <c:v>0.39666666666666678</c:v>
                </c:pt>
                <c:pt idx="532">
                  <c:v>0.39100000000000007</c:v>
                </c:pt>
                <c:pt idx="533">
                  <c:v>0.39866666666666678</c:v>
                </c:pt>
                <c:pt idx="534">
                  <c:v>0.39766666666666678</c:v>
                </c:pt>
                <c:pt idx="535">
                  <c:v>0.39666666666666678</c:v>
                </c:pt>
                <c:pt idx="536">
                  <c:v>0.39766666666666678</c:v>
                </c:pt>
                <c:pt idx="537">
                  <c:v>0.39933333333333332</c:v>
                </c:pt>
                <c:pt idx="538">
                  <c:v>0.40266666666666673</c:v>
                </c:pt>
                <c:pt idx="539">
                  <c:v>0.39933333333333332</c:v>
                </c:pt>
                <c:pt idx="540">
                  <c:v>0.40566666666666673</c:v>
                </c:pt>
                <c:pt idx="541">
                  <c:v>0.40533333333333327</c:v>
                </c:pt>
                <c:pt idx="542">
                  <c:v>0.40633333333333332</c:v>
                </c:pt>
                <c:pt idx="543">
                  <c:v>0.41233333333333333</c:v>
                </c:pt>
                <c:pt idx="544">
                  <c:v>0.40900000000000009</c:v>
                </c:pt>
                <c:pt idx="545">
                  <c:v>0.41133333333333333</c:v>
                </c:pt>
                <c:pt idx="546">
                  <c:v>0.41433333333333328</c:v>
                </c:pt>
                <c:pt idx="547">
                  <c:v>0.41266666666666674</c:v>
                </c:pt>
                <c:pt idx="548">
                  <c:v>0.41833333333333328</c:v>
                </c:pt>
                <c:pt idx="549">
                  <c:v>0.4226666666666668</c:v>
                </c:pt>
                <c:pt idx="550">
                  <c:v>0.41933333333333334</c:v>
                </c:pt>
                <c:pt idx="551">
                  <c:v>0.4220000000000001</c:v>
                </c:pt>
                <c:pt idx="552">
                  <c:v>0.4246666666666668</c:v>
                </c:pt>
                <c:pt idx="553">
                  <c:v>0.4270000000000001</c:v>
                </c:pt>
                <c:pt idx="554">
                  <c:v>0.43066666666666681</c:v>
                </c:pt>
                <c:pt idx="555">
                  <c:v>0.43200000000000005</c:v>
                </c:pt>
                <c:pt idx="556">
                  <c:v>0.4270000000000001</c:v>
                </c:pt>
                <c:pt idx="557">
                  <c:v>0.4283333333333334</c:v>
                </c:pt>
                <c:pt idx="558">
                  <c:v>0.43700000000000006</c:v>
                </c:pt>
                <c:pt idx="559">
                  <c:v>0.43966666666666676</c:v>
                </c:pt>
                <c:pt idx="560">
                  <c:v>0.44100000000000006</c:v>
                </c:pt>
                <c:pt idx="561">
                  <c:v>0.44300000000000012</c:v>
                </c:pt>
                <c:pt idx="562">
                  <c:v>0.44500000000000006</c:v>
                </c:pt>
                <c:pt idx="563">
                  <c:v>0.44833333333333342</c:v>
                </c:pt>
                <c:pt idx="564">
                  <c:v>0.44900000000000007</c:v>
                </c:pt>
                <c:pt idx="565">
                  <c:v>0.45300000000000001</c:v>
                </c:pt>
                <c:pt idx="566">
                  <c:v>0.45533333333333331</c:v>
                </c:pt>
                <c:pt idx="567">
                  <c:v>0.45966666666666672</c:v>
                </c:pt>
                <c:pt idx="568">
                  <c:v>0.46066666666666667</c:v>
                </c:pt>
                <c:pt idx="569">
                  <c:v>0.46766666666666673</c:v>
                </c:pt>
                <c:pt idx="570">
                  <c:v>0.46966666666666668</c:v>
                </c:pt>
                <c:pt idx="571">
                  <c:v>0.47066666666666668</c:v>
                </c:pt>
                <c:pt idx="572">
                  <c:v>0.47033333333333333</c:v>
                </c:pt>
                <c:pt idx="573">
                  <c:v>0.47633333333333333</c:v>
                </c:pt>
                <c:pt idx="574">
                  <c:v>0.47833333333333328</c:v>
                </c:pt>
                <c:pt idx="575">
                  <c:v>0.48166666666666674</c:v>
                </c:pt>
                <c:pt idx="576">
                  <c:v>0.48633333333333334</c:v>
                </c:pt>
                <c:pt idx="577">
                  <c:v>0.48733333333333334</c:v>
                </c:pt>
                <c:pt idx="578">
                  <c:v>0.48666666666666675</c:v>
                </c:pt>
                <c:pt idx="579">
                  <c:v>0.4920000000000001</c:v>
                </c:pt>
                <c:pt idx="580">
                  <c:v>0.49800000000000005</c:v>
                </c:pt>
                <c:pt idx="581">
                  <c:v>0.49833333333333335</c:v>
                </c:pt>
                <c:pt idx="582">
                  <c:v>0.50233333333333341</c:v>
                </c:pt>
                <c:pt idx="583">
                  <c:v>0.5083333333333333</c:v>
                </c:pt>
                <c:pt idx="584">
                  <c:v>0.49966666666666676</c:v>
                </c:pt>
                <c:pt idx="585">
                  <c:v>0.47900000000000009</c:v>
                </c:pt>
                <c:pt idx="586">
                  <c:v>0.48533333333333334</c:v>
                </c:pt>
                <c:pt idx="587">
                  <c:v>0.4816666666666668</c:v>
                </c:pt>
                <c:pt idx="588">
                  <c:v>0.49233333333333335</c:v>
                </c:pt>
                <c:pt idx="589">
                  <c:v>0.49566666666666676</c:v>
                </c:pt>
                <c:pt idx="590">
                  <c:v>0.5063333333333333</c:v>
                </c:pt>
                <c:pt idx="591">
                  <c:v>0.5093333333333333</c:v>
                </c:pt>
                <c:pt idx="592">
                  <c:v>0.51933333333333331</c:v>
                </c:pt>
                <c:pt idx="593">
                  <c:v>0.51966666666666661</c:v>
                </c:pt>
                <c:pt idx="594">
                  <c:v>0.52500000000000002</c:v>
                </c:pt>
                <c:pt idx="595">
                  <c:v>0.53300000000000003</c:v>
                </c:pt>
                <c:pt idx="596">
                  <c:v>0.53400000000000003</c:v>
                </c:pt>
                <c:pt idx="597">
                  <c:v>0.53733333333333333</c:v>
                </c:pt>
                <c:pt idx="598">
                  <c:v>0.52700000000000002</c:v>
                </c:pt>
                <c:pt idx="599">
                  <c:v>0.54633333333333334</c:v>
                </c:pt>
                <c:pt idx="600">
                  <c:v>0.55733333333333335</c:v>
                </c:pt>
                <c:pt idx="601">
                  <c:v>0.56133333333333335</c:v>
                </c:pt>
                <c:pt idx="602">
                  <c:v>0.56400000000000017</c:v>
                </c:pt>
                <c:pt idx="603">
                  <c:v>0.57366666666666666</c:v>
                </c:pt>
                <c:pt idx="604">
                  <c:v>0.58533333333333337</c:v>
                </c:pt>
                <c:pt idx="605">
                  <c:v>0.58300000000000018</c:v>
                </c:pt>
                <c:pt idx="606">
                  <c:v>0.58833333333333349</c:v>
                </c:pt>
                <c:pt idx="607">
                  <c:v>0.5993333333333335</c:v>
                </c:pt>
                <c:pt idx="608">
                  <c:v>0.60300000000000009</c:v>
                </c:pt>
                <c:pt idx="609">
                  <c:v>0.60966666666666669</c:v>
                </c:pt>
                <c:pt idx="610">
                  <c:v>0.61499999999999999</c:v>
                </c:pt>
                <c:pt idx="611">
                  <c:v>0.6213333333333334</c:v>
                </c:pt>
                <c:pt idx="612">
                  <c:v>0.62766666666666671</c:v>
                </c:pt>
                <c:pt idx="613">
                  <c:v>0.62400000000000011</c:v>
                </c:pt>
                <c:pt idx="614">
                  <c:v>0.64900000000000013</c:v>
                </c:pt>
                <c:pt idx="615">
                  <c:v>0.66766666666666674</c:v>
                </c:pt>
                <c:pt idx="616">
                  <c:v>0.68333333333333335</c:v>
                </c:pt>
                <c:pt idx="617">
                  <c:v>0.69933333333333336</c:v>
                </c:pt>
                <c:pt idx="618">
                  <c:v>0.70600000000000018</c:v>
                </c:pt>
                <c:pt idx="619">
                  <c:v>0.71900000000000008</c:v>
                </c:pt>
                <c:pt idx="620">
                  <c:v>0.72666666666666668</c:v>
                </c:pt>
                <c:pt idx="621">
                  <c:v>0.7416666666666667</c:v>
                </c:pt>
                <c:pt idx="622">
                  <c:v>0.75200000000000022</c:v>
                </c:pt>
                <c:pt idx="623">
                  <c:v>0.76466666666666661</c:v>
                </c:pt>
                <c:pt idx="624">
                  <c:v>0.77733333333333332</c:v>
                </c:pt>
                <c:pt idx="625">
                  <c:v>0.79166666666666652</c:v>
                </c:pt>
                <c:pt idx="626">
                  <c:v>0.80866666666666676</c:v>
                </c:pt>
                <c:pt idx="627">
                  <c:v>0.82766666666666666</c:v>
                </c:pt>
                <c:pt idx="628">
                  <c:v>0.83833333333333337</c:v>
                </c:pt>
                <c:pt idx="629">
                  <c:v>0.85233333333333339</c:v>
                </c:pt>
                <c:pt idx="630">
                  <c:v>0.8736666666666667</c:v>
                </c:pt>
                <c:pt idx="631">
                  <c:v>0.89433333333333342</c:v>
                </c:pt>
                <c:pt idx="632">
                  <c:v>0.92066666666666652</c:v>
                </c:pt>
                <c:pt idx="633">
                  <c:v>0.94033333333333324</c:v>
                </c:pt>
                <c:pt idx="634">
                  <c:v>0.96300000000000019</c:v>
                </c:pt>
                <c:pt idx="635">
                  <c:v>0.9860000000000001</c:v>
                </c:pt>
                <c:pt idx="636">
                  <c:v>1.0173333333333334</c:v>
                </c:pt>
                <c:pt idx="637">
                  <c:v>1.0493333333333335</c:v>
                </c:pt>
                <c:pt idx="638">
                  <c:v>1.0879999999999996</c:v>
                </c:pt>
                <c:pt idx="639">
                  <c:v>1.1279999999999997</c:v>
                </c:pt>
                <c:pt idx="640">
                  <c:v>1.1736666666666666</c:v>
                </c:pt>
                <c:pt idx="641">
                  <c:v>1.2176666666666662</c:v>
                </c:pt>
                <c:pt idx="642">
                  <c:v>1.2646666666666666</c:v>
                </c:pt>
                <c:pt idx="643">
                  <c:v>1.3183333333333336</c:v>
                </c:pt>
                <c:pt idx="644">
                  <c:v>1.3806666666666667</c:v>
                </c:pt>
                <c:pt idx="645">
                  <c:v>1.4416666666666664</c:v>
                </c:pt>
                <c:pt idx="646">
                  <c:v>1.5046666666666664</c:v>
                </c:pt>
                <c:pt idx="647">
                  <c:v>1.5793333333333333</c:v>
                </c:pt>
                <c:pt idx="648">
                  <c:v>1.6643333333333337</c:v>
                </c:pt>
                <c:pt idx="649">
                  <c:v>1.7600000000000002</c:v>
                </c:pt>
                <c:pt idx="650">
                  <c:v>1.8573333333333331</c:v>
                </c:pt>
                <c:pt idx="651">
                  <c:v>1.9686666666666666</c:v>
                </c:pt>
                <c:pt idx="652">
                  <c:v>2.0893333333333337</c:v>
                </c:pt>
                <c:pt idx="653">
                  <c:v>2.2130000000000001</c:v>
                </c:pt>
                <c:pt idx="654">
                  <c:v>2.3603333333333336</c:v>
                </c:pt>
                <c:pt idx="655">
                  <c:v>2.5016666666666669</c:v>
                </c:pt>
                <c:pt idx="656">
                  <c:v>2.665</c:v>
                </c:pt>
                <c:pt idx="657">
                  <c:v>2.8283333333333331</c:v>
                </c:pt>
                <c:pt idx="658">
                  <c:v>3.0059999999999998</c:v>
                </c:pt>
                <c:pt idx="659">
                  <c:v>3.1829999999999998</c:v>
                </c:pt>
                <c:pt idx="660">
                  <c:v>3.3773333333333331</c:v>
                </c:pt>
                <c:pt idx="661">
                  <c:v>3.585666666666667</c:v>
                </c:pt>
                <c:pt idx="662">
                  <c:v>3.8066666666666662</c:v>
                </c:pt>
                <c:pt idx="663">
                  <c:v>4.0476666666666672</c:v>
                </c:pt>
                <c:pt idx="664">
                  <c:v>4.3016666666666676</c:v>
                </c:pt>
                <c:pt idx="665">
                  <c:v>4.5809999999999995</c:v>
                </c:pt>
                <c:pt idx="666">
                  <c:v>4.855666666666667</c:v>
                </c:pt>
                <c:pt idx="667">
                  <c:v>5.1476666666666668</c:v>
                </c:pt>
                <c:pt idx="668">
                  <c:v>5.4536666666666678</c:v>
                </c:pt>
                <c:pt idx="669">
                  <c:v>5.754999999999999</c:v>
                </c:pt>
                <c:pt idx="670">
                  <c:v>6.0740000000000007</c:v>
                </c:pt>
                <c:pt idx="671">
                  <c:v>6.3896666666666677</c:v>
                </c:pt>
                <c:pt idx="672">
                  <c:v>6.7316666666666682</c:v>
                </c:pt>
                <c:pt idx="673">
                  <c:v>7.0586666666666673</c:v>
                </c:pt>
                <c:pt idx="674">
                  <c:v>7.4383333333333352</c:v>
                </c:pt>
                <c:pt idx="675">
                  <c:v>7.8063333333333347</c:v>
                </c:pt>
                <c:pt idx="676">
                  <c:v>8.2079999999999984</c:v>
                </c:pt>
                <c:pt idx="677">
                  <c:v>8.6403333333333308</c:v>
                </c:pt>
                <c:pt idx="678">
                  <c:v>9.0616666666666692</c:v>
                </c:pt>
                <c:pt idx="679">
                  <c:v>9.5230000000000015</c:v>
                </c:pt>
                <c:pt idx="680">
                  <c:v>9.9610000000000003</c:v>
                </c:pt>
                <c:pt idx="681">
                  <c:v>10.449333333333334</c:v>
                </c:pt>
                <c:pt idx="682">
                  <c:v>10.884666666666668</c:v>
                </c:pt>
                <c:pt idx="683">
                  <c:v>11.391333333333334</c:v>
                </c:pt>
                <c:pt idx="684">
                  <c:v>11.83866666666667</c:v>
                </c:pt>
                <c:pt idx="685">
                  <c:v>12.349</c:v>
                </c:pt>
                <c:pt idx="686">
                  <c:v>12.864333333333336</c:v>
                </c:pt>
                <c:pt idx="687">
                  <c:v>13.351333333333336</c:v>
                </c:pt>
                <c:pt idx="688">
                  <c:v>13.865333333333334</c:v>
                </c:pt>
                <c:pt idx="689">
                  <c:v>14.348666666666666</c:v>
                </c:pt>
                <c:pt idx="690">
                  <c:v>14.837333333333333</c:v>
                </c:pt>
                <c:pt idx="691">
                  <c:v>15.23133333333333</c:v>
                </c:pt>
                <c:pt idx="692">
                  <c:v>15.643000000000001</c:v>
                </c:pt>
                <c:pt idx="693">
                  <c:v>15.964333333333334</c:v>
                </c:pt>
                <c:pt idx="694">
                  <c:v>16.302666666666667</c:v>
                </c:pt>
                <c:pt idx="695">
                  <c:v>16.595666666666666</c:v>
                </c:pt>
                <c:pt idx="696">
                  <c:v>16.852333333333323</c:v>
                </c:pt>
                <c:pt idx="697">
                  <c:v>17.12</c:v>
                </c:pt>
                <c:pt idx="698">
                  <c:v>17.376999999999999</c:v>
                </c:pt>
                <c:pt idx="699">
                  <c:v>17.651000000000003</c:v>
                </c:pt>
                <c:pt idx="700">
                  <c:v>17.896000000000001</c:v>
                </c:pt>
                <c:pt idx="701">
                  <c:v>18.167333333333325</c:v>
                </c:pt>
                <c:pt idx="702">
                  <c:v>18.416666666666668</c:v>
                </c:pt>
                <c:pt idx="703">
                  <c:v>18.678000000000001</c:v>
                </c:pt>
                <c:pt idx="704">
                  <c:v>18.943333333333321</c:v>
                </c:pt>
                <c:pt idx="705">
                  <c:v>19.225333333333321</c:v>
                </c:pt>
                <c:pt idx="706">
                  <c:v>19.479333333333322</c:v>
                </c:pt>
                <c:pt idx="707">
                  <c:v>19.736000000000001</c:v>
                </c:pt>
                <c:pt idx="708">
                  <c:v>20.006999999999994</c:v>
                </c:pt>
                <c:pt idx="709">
                  <c:v>20.240333333333325</c:v>
                </c:pt>
                <c:pt idx="710">
                  <c:v>20.519666666666669</c:v>
                </c:pt>
                <c:pt idx="711">
                  <c:v>20.761999999999993</c:v>
                </c:pt>
                <c:pt idx="712">
                  <c:v>21.049333333333323</c:v>
                </c:pt>
                <c:pt idx="713">
                  <c:v>21.309333333333321</c:v>
                </c:pt>
                <c:pt idx="714">
                  <c:v>21.611000000000004</c:v>
                </c:pt>
                <c:pt idx="715">
                  <c:v>21.921333333333322</c:v>
                </c:pt>
                <c:pt idx="716">
                  <c:v>22.207999999999995</c:v>
                </c:pt>
                <c:pt idx="717">
                  <c:v>22.527000000000001</c:v>
                </c:pt>
                <c:pt idx="718">
                  <c:v>22.81066666666667</c:v>
                </c:pt>
                <c:pt idx="719">
                  <c:v>23.140666666666664</c:v>
                </c:pt>
                <c:pt idx="720">
                  <c:v>23.421666666666667</c:v>
                </c:pt>
                <c:pt idx="721">
                  <c:v>23.751999999999999</c:v>
                </c:pt>
                <c:pt idx="722">
                  <c:v>24.060666666666666</c:v>
                </c:pt>
                <c:pt idx="723">
                  <c:v>24.375333333333323</c:v>
                </c:pt>
                <c:pt idx="724">
                  <c:v>24.724999999999994</c:v>
                </c:pt>
                <c:pt idx="725">
                  <c:v>25.056000000000001</c:v>
                </c:pt>
                <c:pt idx="726">
                  <c:v>25.439333333333323</c:v>
                </c:pt>
                <c:pt idx="727">
                  <c:v>25.803666666666668</c:v>
                </c:pt>
                <c:pt idx="728">
                  <c:v>26.202333333333321</c:v>
                </c:pt>
                <c:pt idx="729">
                  <c:v>26.578333333333322</c:v>
                </c:pt>
                <c:pt idx="730">
                  <c:v>26.991333333333319</c:v>
                </c:pt>
                <c:pt idx="731">
                  <c:v>27.401333333333319</c:v>
                </c:pt>
                <c:pt idx="732">
                  <c:v>27.828666666666667</c:v>
                </c:pt>
                <c:pt idx="733">
                  <c:v>28.212</c:v>
                </c:pt>
                <c:pt idx="734">
                  <c:v>28.640666666666664</c:v>
                </c:pt>
                <c:pt idx="735">
                  <c:v>29.085666666666665</c:v>
                </c:pt>
                <c:pt idx="736">
                  <c:v>29.526666666666667</c:v>
                </c:pt>
                <c:pt idx="737">
                  <c:v>29.993333333333325</c:v>
                </c:pt>
                <c:pt idx="738">
                  <c:v>30.472333333333321</c:v>
                </c:pt>
                <c:pt idx="739">
                  <c:v>30.973333333333322</c:v>
                </c:pt>
                <c:pt idx="740">
                  <c:v>31.490666666666666</c:v>
                </c:pt>
                <c:pt idx="741">
                  <c:v>32.00633333333333</c:v>
                </c:pt>
                <c:pt idx="742">
                  <c:v>32.55833333333333</c:v>
                </c:pt>
                <c:pt idx="743">
                  <c:v>33.107666666666645</c:v>
                </c:pt>
                <c:pt idx="744">
                  <c:v>33.664000000000009</c:v>
                </c:pt>
                <c:pt idx="745">
                  <c:v>34.191000000000003</c:v>
                </c:pt>
                <c:pt idx="746">
                  <c:v>34.757000000000005</c:v>
                </c:pt>
                <c:pt idx="747">
                  <c:v>35.301333333333325</c:v>
                </c:pt>
                <c:pt idx="748">
                  <c:v>35.866333333333337</c:v>
                </c:pt>
                <c:pt idx="749">
                  <c:v>36.437666666666644</c:v>
                </c:pt>
                <c:pt idx="750">
                  <c:v>37.046333333333337</c:v>
                </c:pt>
                <c:pt idx="751">
                  <c:v>37.686</c:v>
                </c:pt>
                <c:pt idx="752">
                  <c:v>38.341333333333324</c:v>
                </c:pt>
                <c:pt idx="753">
                  <c:v>38.963333333333338</c:v>
                </c:pt>
                <c:pt idx="754">
                  <c:v>39.647666666666652</c:v>
                </c:pt>
                <c:pt idx="755">
                  <c:v>40.325666666666656</c:v>
                </c:pt>
                <c:pt idx="756">
                  <c:v>40.981999999999999</c:v>
                </c:pt>
                <c:pt idx="757">
                  <c:v>41.666333333333341</c:v>
                </c:pt>
                <c:pt idx="758">
                  <c:v>42.309000000000005</c:v>
                </c:pt>
                <c:pt idx="759">
                  <c:v>42.974000000000004</c:v>
                </c:pt>
                <c:pt idx="760">
                  <c:v>43.612666666666662</c:v>
                </c:pt>
                <c:pt idx="761">
                  <c:v>44.307000000000002</c:v>
                </c:pt>
                <c:pt idx="762">
                  <c:v>44.955333333333336</c:v>
                </c:pt>
                <c:pt idx="763">
                  <c:v>45.639666666666642</c:v>
                </c:pt>
                <c:pt idx="764">
                  <c:v>46.345666666666645</c:v>
                </c:pt>
                <c:pt idx="765">
                  <c:v>47.008000000000003</c:v>
                </c:pt>
                <c:pt idx="766">
                  <c:v>47.709333333333348</c:v>
                </c:pt>
                <c:pt idx="767">
                  <c:v>48.383999999999993</c:v>
                </c:pt>
                <c:pt idx="768">
                  <c:v>49.075666666666656</c:v>
                </c:pt>
                <c:pt idx="769">
                  <c:v>49.727333333333348</c:v>
                </c:pt>
                <c:pt idx="770">
                  <c:v>50.414999999999999</c:v>
                </c:pt>
                <c:pt idx="771">
                  <c:v>51.025000000000013</c:v>
                </c:pt>
                <c:pt idx="772">
                  <c:v>51.661000000000001</c:v>
                </c:pt>
                <c:pt idx="773">
                  <c:v>52.229666666666667</c:v>
                </c:pt>
                <c:pt idx="774">
                  <c:v>52.838000000000001</c:v>
                </c:pt>
                <c:pt idx="775">
                  <c:v>53.444333333333326</c:v>
                </c:pt>
                <c:pt idx="776">
                  <c:v>54.015333333333331</c:v>
                </c:pt>
                <c:pt idx="777">
                  <c:v>54.613333333333337</c:v>
                </c:pt>
                <c:pt idx="778">
                  <c:v>55.178666666666651</c:v>
                </c:pt>
                <c:pt idx="779">
                  <c:v>55.77533333333335</c:v>
                </c:pt>
                <c:pt idx="780">
                  <c:v>56.309000000000005</c:v>
                </c:pt>
                <c:pt idx="781">
                  <c:v>56.840999999999994</c:v>
                </c:pt>
                <c:pt idx="782">
                  <c:v>57.357666666666638</c:v>
                </c:pt>
                <c:pt idx="783">
                  <c:v>57.836333333333336</c:v>
                </c:pt>
                <c:pt idx="784">
                  <c:v>58.291333333333341</c:v>
                </c:pt>
                <c:pt idx="785">
                  <c:v>58.701666666666661</c:v>
                </c:pt>
                <c:pt idx="786">
                  <c:v>59.112333333333332</c:v>
                </c:pt>
                <c:pt idx="787">
                  <c:v>59.49733333333333</c:v>
                </c:pt>
                <c:pt idx="788">
                  <c:v>59.906000000000006</c:v>
                </c:pt>
                <c:pt idx="789">
                  <c:v>60.268666666666647</c:v>
                </c:pt>
              </c:numCache>
            </c:numRef>
          </c:yVal>
          <c:smooth val="1"/>
        </c:ser>
        <c:ser>
          <c:idx val="5"/>
          <c:order val="2"/>
          <c:tx>
            <c:v>pH=10.65</c:v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ymbol val="none"/>
          </c:marker>
          <c:xVal>
            <c:numRef>
              <c:f>'ph 10,65'!$V:$V</c:f>
              <c:numCache>
                <c:formatCode>General</c:formatCode>
                <c:ptCount val="65536"/>
                <c:pt idx="0">
                  <c:v>115.27</c:v>
                </c:pt>
                <c:pt idx="1">
                  <c:v>115.21666666666667</c:v>
                </c:pt>
                <c:pt idx="2">
                  <c:v>115.08999999999999</c:v>
                </c:pt>
                <c:pt idx="3">
                  <c:v>114.96333333333331</c:v>
                </c:pt>
                <c:pt idx="4">
                  <c:v>114.83666666666666</c:v>
                </c:pt>
                <c:pt idx="5">
                  <c:v>114.71000000000001</c:v>
                </c:pt>
                <c:pt idx="6">
                  <c:v>114.58333333333331</c:v>
                </c:pt>
                <c:pt idx="7">
                  <c:v>114.45666666666666</c:v>
                </c:pt>
                <c:pt idx="8">
                  <c:v>114.33</c:v>
                </c:pt>
                <c:pt idx="9">
                  <c:v>114.20666666666666</c:v>
                </c:pt>
                <c:pt idx="10">
                  <c:v>114.08</c:v>
                </c:pt>
                <c:pt idx="11">
                  <c:v>113.95</c:v>
                </c:pt>
                <c:pt idx="12">
                  <c:v>113.82666666666665</c:v>
                </c:pt>
                <c:pt idx="13">
                  <c:v>113.7</c:v>
                </c:pt>
                <c:pt idx="14">
                  <c:v>113.57</c:v>
                </c:pt>
                <c:pt idx="15">
                  <c:v>113.44666666666667</c:v>
                </c:pt>
                <c:pt idx="16">
                  <c:v>113.32</c:v>
                </c:pt>
                <c:pt idx="17">
                  <c:v>113.19</c:v>
                </c:pt>
                <c:pt idx="18">
                  <c:v>113.06666666666666</c:v>
                </c:pt>
                <c:pt idx="19">
                  <c:v>112.94000000000001</c:v>
                </c:pt>
                <c:pt idx="20">
                  <c:v>112.81333333333332</c:v>
                </c:pt>
                <c:pt idx="21">
                  <c:v>112.68666666666667</c:v>
                </c:pt>
                <c:pt idx="22">
                  <c:v>112.56</c:v>
                </c:pt>
                <c:pt idx="23">
                  <c:v>112.43333333333334</c:v>
                </c:pt>
                <c:pt idx="24">
                  <c:v>112.30666666666667</c:v>
                </c:pt>
                <c:pt idx="25">
                  <c:v>112.17999999999999</c:v>
                </c:pt>
                <c:pt idx="26">
                  <c:v>112.05333333333333</c:v>
                </c:pt>
                <c:pt idx="27">
                  <c:v>111.92666666666669</c:v>
                </c:pt>
                <c:pt idx="28">
                  <c:v>111.8</c:v>
                </c:pt>
                <c:pt idx="29">
                  <c:v>111.67666666666668</c:v>
                </c:pt>
                <c:pt idx="30">
                  <c:v>111.54666666666668</c:v>
                </c:pt>
                <c:pt idx="31">
                  <c:v>111.42</c:v>
                </c:pt>
                <c:pt idx="32">
                  <c:v>111.2966666666667</c:v>
                </c:pt>
                <c:pt idx="33">
                  <c:v>111.16999999999999</c:v>
                </c:pt>
                <c:pt idx="34">
                  <c:v>111.04</c:v>
                </c:pt>
                <c:pt idx="35">
                  <c:v>110.91666666666669</c:v>
                </c:pt>
                <c:pt idx="36">
                  <c:v>110.79333333333334</c:v>
                </c:pt>
                <c:pt idx="37">
                  <c:v>110.66666666666667</c:v>
                </c:pt>
                <c:pt idx="38">
                  <c:v>110.54</c:v>
                </c:pt>
                <c:pt idx="39">
                  <c:v>110.41333333333334</c:v>
                </c:pt>
                <c:pt idx="40">
                  <c:v>110.29</c:v>
                </c:pt>
                <c:pt idx="41">
                  <c:v>110.16666666666667</c:v>
                </c:pt>
                <c:pt idx="42">
                  <c:v>110.03333333333335</c:v>
                </c:pt>
                <c:pt idx="43">
                  <c:v>109.91333333333334</c:v>
                </c:pt>
                <c:pt idx="44">
                  <c:v>109.78666666666669</c:v>
                </c:pt>
                <c:pt idx="45">
                  <c:v>109.65666666666668</c:v>
                </c:pt>
                <c:pt idx="46">
                  <c:v>109.53333333333335</c:v>
                </c:pt>
                <c:pt idx="47">
                  <c:v>109.40666666666669</c:v>
                </c:pt>
                <c:pt idx="48">
                  <c:v>109.28000000000002</c:v>
                </c:pt>
                <c:pt idx="49">
                  <c:v>109.15333333333334</c:v>
                </c:pt>
                <c:pt idx="50">
                  <c:v>109.02666666666669</c:v>
                </c:pt>
                <c:pt idx="51">
                  <c:v>108.90000000000002</c:v>
                </c:pt>
                <c:pt idx="52">
                  <c:v>108.77333333333331</c:v>
                </c:pt>
                <c:pt idx="53">
                  <c:v>108.64666666666669</c:v>
                </c:pt>
                <c:pt idx="54">
                  <c:v>108.52</c:v>
                </c:pt>
                <c:pt idx="55">
                  <c:v>108.39333333333332</c:v>
                </c:pt>
                <c:pt idx="56">
                  <c:v>108.26666666666668</c:v>
                </c:pt>
                <c:pt idx="57">
                  <c:v>108.14</c:v>
                </c:pt>
                <c:pt idx="58">
                  <c:v>108.01333333333334</c:v>
                </c:pt>
                <c:pt idx="59">
                  <c:v>107.88666666666666</c:v>
                </c:pt>
                <c:pt idx="60">
                  <c:v>107.76</c:v>
                </c:pt>
                <c:pt idx="61">
                  <c:v>107.63333333333331</c:v>
                </c:pt>
                <c:pt idx="62">
                  <c:v>107.50666666666666</c:v>
                </c:pt>
                <c:pt idx="63">
                  <c:v>107.38</c:v>
                </c:pt>
                <c:pt idx="64">
                  <c:v>107.25333333333332</c:v>
                </c:pt>
                <c:pt idx="65">
                  <c:v>107.12666666666667</c:v>
                </c:pt>
                <c:pt idx="66">
                  <c:v>107</c:v>
                </c:pt>
                <c:pt idx="67">
                  <c:v>106.87333333333331</c:v>
                </c:pt>
                <c:pt idx="68">
                  <c:v>106.74666666666668</c:v>
                </c:pt>
                <c:pt idx="69">
                  <c:v>106.61999999999999</c:v>
                </c:pt>
                <c:pt idx="70">
                  <c:v>106.49333333333334</c:v>
                </c:pt>
                <c:pt idx="71">
                  <c:v>106.36666666666667</c:v>
                </c:pt>
                <c:pt idx="72">
                  <c:v>106.24000000000001</c:v>
                </c:pt>
                <c:pt idx="73">
                  <c:v>106.11666666666667</c:v>
                </c:pt>
                <c:pt idx="74">
                  <c:v>105.98666666666666</c:v>
                </c:pt>
                <c:pt idx="75">
                  <c:v>105.86</c:v>
                </c:pt>
                <c:pt idx="76">
                  <c:v>105.73666666666666</c:v>
                </c:pt>
                <c:pt idx="77">
                  <c:v>105.60666666666667</c:v>
                </c:pt>
                <c:pt idx="78">
                  <c:v>105.48333333333332</c:v>
                </c:pt>
                <c:pt idx="79">
                  <c:v>105.35666666666667</c:v>
                </c:pt>
                <c:pt idx="80">
                  <c:v>105.23</c:v>
                </c:pt>
                <c:pt idx="81">
                  <c:v>105.10666666666667</c:v>
                </c:pt>
                <c:pt idx="82">
                  <c:v>104.97666666666667</c:v>
                </c:pt>
                <c:pt idx="83">
                  <c:v>104.85</c:v>
                </c:pt>
                <c:pt idx="84">
                  <c:v>104.72666666666666</c:v>
                </c:pt>
                <c:pt idx="85">
                  <c:v>104.60000000000001</c:v>
                </c:pt>
                <c:pt idx="86">
                  <c:v>104.47333333333333</c:v>
                </c:pt>
                <c:pt idx="87">
                  <c:v>104.34666666666666</c:v>
                </c:pt>
                <c:pt idx="88">
                  <c:v>104.22333333333333</c:v>
                </c:pt>
                <c:pt idx="89">
                  <c:v>104.1</c:v>
                </c:pt>
                <c:pt idx="90">
                  <c:v>103.97</c:v>
                </c:pt>
                <c:pt idx="91">
                  <c:v>103.84333333333331</c:v>
                </c:pt>
                <c:pt idx="92">
                  <c:v>103.72</c:v>
                </c:pt>
                <c:pt idx="93">
                  <c:v>103.59333333333331</c:v>
                </c:pt>
                <c:pt idx="94">
                  <c:v>103.46333333333331</c:v>
                </c:pt>
                <c:pt idx="95">
                  <c:v>103.33999999999999</c:v>
                </c:pt>
                <c:pt idx="96">
                  <c:v>103.21333333333331</c:v>
                </c:pt>
                <c:pt idx="97">
                  <c:v>103.08666666666666</c:v>
                </c:pt>
                <c:pt idx="98">
                  <c:v>102.96333333333331</c:v>
                </c:pt>
                <c:pt idx="99">
                  <c:v>102.83333333333331</c:v>
                </c:pt>
                <c:pt idx="100">
                  <c:v>102.70666666666666</c:v>
                </c:pt>
                <c:pt idx="101">
                  <c:v>102.58333333333331</c:v>
                </c:pt>
                <c:pt idx="102">
                  <c:v>102.45333333333332</c:v>
                </c:pt>
                <c:pt idx="103">
                  <c:v>102.32666666666665</c:v>
                </c:pt>
                <c:pt idx="104">
                  <c:v>102.20333333333332</c:v>
                </c:pt>
                <c:pt idx="105">
                  <c:v>102.0733333333333</c:v>
                </c:pt>
                <c:pt idx="106">
                  <c:v>101.94666666666667</c:v>
                </c:pt>
                <c:pt idx="107">
                  <c:v>101.8233333333333</c:v>
                </c:pt>
                <c:pt idx="108">
                  <c:v>101.69333333333331</c:v>
                </c:pt>
                <c:pt idx="109">
                  <c:v>101.56666666666666</c:v>
                </c:pt>
                <c:pt idx="110">
                  <c:v>101.44333333333333</c:v>
                </c:pt>
                <c:pt idx="111">
                  <c:v>101.31333333333332</c:v>
                </c:pt>
                <c:pt idx="112">
                  <c:v>101.18333333333332</c:v>
                </c:pt>
                <c:pt idx="113">
                  <c:v>101.06333333333332</c:v>
                </c:pt>
                <c:pt idx="114">
                  <c:v>100.93333333333334</c:v>
                </c:pt>
                <c:pt idx="115">
                  <c:v>100.80333333333333</c:v>
                </c:pt>
                <c:pt idx="116">
                  <c:v>100.68333333333332</c:v>
                </c:pt>
                <c:pt idx="117">
                  <c:v>100.55333333333333</c:v>
                </c:pt>
                <c:pt idx="118">
                  <c:v>100.42333333333335</c:v>
                </c:pt>
                <c:pt idx="119">
                  <c:v>100.30333333333333</c:v>
                </c:pt>
                <c:pt idx="120">
                  <c:v>100.17333333333333</c:v>
                </c:pt>
                <c:pt idx="121">
                  <c:v>100.04333333333334</c:v>
                </c:pt>
                <c:pt idx="122">
                  <c:v>99.923333333333332</c:v>
                </c:pt>
                <c:pt idx="123">
                  <c:v>99.793333333333322</c:v>
                </c:pt>
                <c:pt idx="124">
                  <c:v>99.666666666666671</c:v>
                </c:pt>
                <c:pt idx="125">
                  <c:v>99.543333333333322</c:v>
                </c:pt>
                <c:pt idx="126">
                  <c:v>99.413333333333341</c:v>
                </c:pt>
                <c:pt idx="127">
                  <c:v>99.29</c:v>
                </c:pt>
                <c:pt idx="128">
                  <c:v>99.163333333333327</c:v>
                </c:pt>
                <c:pt idx="129">
                  <c:v>99.033333333333331</c:v>
                </c:pt>
                <c:pt idx="130">
                  <c:v>98.913333333333341</c:v>
                </c:pt>
                <c:pt idx="131">
                  <c:v>98.783333333333331</c:v>
                </c:pt>
                <c:pt idx="132">
                  <c:v>98.653333333333336</c:v>
                </c:pt>
                <c:pt idx="133">
                  <c:v>98.533333333333331</c:v>
                </c:pt>
                <c:pt idx="134">
                  <c:v>98.406666666666695</c:v>
                </c:pt>
                <c:pt idx="135">
                  <c:v>98.276666666666657</c:v>
                </c:pt>
                <c:pt idx="136">
                  <c:v>98.15666666666668</c:v>
                </c:pt>
                <c:pt idx="137">
                  <c:v>98.026666666666657</c:v>
                </c:pt>
                <c:pt idx="138">
                  <c:v>97.896666666666661</c:v>
                </c:pt>
                <c:pt idx="139">
                  <c:v>97.776666666666685</c:v>
                </c:pt>
                <c:pt idx="140">
                  <c:v>97.65</c:v>
                </c:pt>
                <c:pt idx="141">
                  <c:v>97.516666666666666</c:v>
                </c:pt>
                <c:pt idx="142">
                  <c:v>97.396666666666661</c:v>
                </c:pt>
                <c:pt idx="143">
                  <c:v>97.273333333333298</c:v>
                </c:pt>
                <c:pt idx="144">
                  <c:v>97.136666666666656</c:v>
                </c:pt>
                <c:pt idx="145">
                  <c:v>97.016666666666666</c:v>
                </c:pt>
                <c:pt idx="146">
                  <c:v>96.893333333333317</c:v>
                </c:pt>
                <c:pt idx="147">
                  <c:v>96.763333333333321</c:v>
                </c:pt>
                <c:pt idx="148">
                  <c:v>96.63666666666667</c:v>
                </c:pt>
                <c:pt idx="149">
                  <c:v>96.513333333333321</c:v>
                </c:pt>
                <c:pt idx="150">
                  <c:v>96.383333333333297</c:v>
                </c:pt>
                <c:pt idx="151">
                  <c:v>96.263333333333321</c:v>
                </c:pt>
                <c:pt idx="152">
                  <c:v>96.133333333333297</c:v>
                </c:pt>
                <c:pt idx="153">
                  <c:v>96.009999999999991</c:v>
                </c:pt>
                <c:pt idx="154">
                  <c:v>95.883333333333297</c:v>
                </c:pt>
                <c:pt idx="155">
                  <c:v>95.753333333333316</c:v>
                </c:pt>
                <c:pt idx="156">
                  <c:v>95.63</c:v>
                </c:pt>
                <c:pt idx="157">
                  <c:v>95.503333333333316</c:v>
                </c:pt>
                <c:pt idx="158">
                  <c:v>95.373333333333306</c:v>
                </c:pt>
                <c:pt idx="159">
                  <c:v>95.25</c:v>
                </c:pt>
                <c:pt idx="160">
                  <c:v>95.123333333333306</c:v>
                </c:pt>
                <c:pt idx="161">
                  <c:v>94.993333333333339</c:v>
                </c:pt>
                <c:pt idx="162">
                  <c:v>94.86999999999999</c:v>
                </c:pt>
                <c:pt idx="163">
                  <c:v>94.743333333333339</c:v>
                </c:pt>
                <c:pt idx="164">
                  <c:v>94.61333333333333</c:v>
                </c:pt>
                <c:pt idx="165">
                  <c:v>94.490000000000023</c:v>
                </c:pt>
                <c:pt idx="166">
                  <c:v>94.36333333333333</c:v>
                </c:pt>
                <c:pt idx="167">
                  <c:v>94.23333333333332</c:v>
                </c:pt>
                <c:pt idx="168">
                  <c:v>94.11</c:v>
                </c:pt>
                <c:pt idx="169">
                  <c:v>93.98333333333332</c:v>
                </c:pt>
                <c:pt idx="170">
                  <c:v>93.853333333333296</c:v>
                </c:pt>
                <c:pt idx="171">
                  <c:v>93.73</c:v>
                </c:pt>
                <c:pt idx="172">
                  <c:v>93.603333333333296</c:v>
                </c:pt>
                <c:pt idx="173">
                  <c:v>93.473333333333301</c:v>
                </c:pt>
                <c:pt idx="174">
                  <c:v>93.35</c:v>
                </c:pt>
                <c:pt idx="175">
                  <c:v>93.223333333333301</c:v>
                </c:pt>
                <c:pt idx="176">
                  <c:v>93.100000000000009</c:v>
                </c:pt>
                <c:pt idx="177">
                  <c:v>92.97</c:v>
                </c:pt>
                <c:pt idx="178">
                  <c:v>92.843333333333305</c:v>
                </c:pt>
                <c:pt idx="179">
                  <c:v>92.72</c:v>
                </c:pt>
                <c:pt idx="180">
                  <c:v>92.593333333333305</c:v>
                </c:pt>
                <c:pt idx="181">
                  <c:v>92.46333333333331</c:v>
                </c:pt>
                <c:pt idx="182">
                  <c:v>92.34</c:v>
                </c:pt>
                <c:pt idx="183">
                  <c:v>92.21333333333331</c:v>
                </c:pt>
                <c:pt idx="184">
                  <c:v>92.086666666666673</c:v>
                </c:pt>
                <c:pt idx="185">
                  <c:v>91.960000000000008</c:v>
                </c:pt>
                <c:pt idx="186">
                  <c:v>91.833333333333314</c:v>
                </c:pt>
                <c:pt idx="187">
                  <c:v>91.706666666666663</c:v>
                </c:pt>
                <c:pt idx="188">
                  <c:v>91.58</c:v>
                </c:pt>
                <c:pt idx="189">
                  <c:v>91.456666666666663</c:v>
                </c:pt>
                <c:pt idx="190">
                  <c:v>91.326666666666668</c:v>
                </c:pt>
                <c:pt idx="191">
                  <c:v>91.2</c:v>
                </c:pt>
                <c:pt idx="192">
                  <c:v>91.073333333333323</c:v>
                </c:pt>
                <c:pt idx="193">
                  <c:v>90.950000000000017</c:v>
                </c:pt>
                <c:pt idx="194">
                  <c:v>90.826666666666668</c:v>
                </c:pt>
                <c:pt idx="195">
                  <c:v>90.696666666666673</c:v>
                </c:pt>
                <c:pt idx="196">
                  <c:v>90.573333333333295</c:v>
                </c:pt>
                <c:pt idx="197">
                  <c:v>90.450000000000017</c:v>
                </c:pt>
                <c:pt idx="198">
                  <c:v>90.316666666666663</c:v>
                </c:pt>
                <c:pt idx="199">
                  <c:v>90.193333333333314</c:v>
                </c:pt>
                <c:pt idx="200">
                  <c:v>90.07</c:v>
                </c:pt>
                <c:pt idx="201">
                  <c:v>89.940000000000012</c:v>
                </c:pt>
                <c:pt idx="202">
                  <c:v>89.816666666666663</c:v>
                </c:pt>
                <c:pt idx="203">
                  <c:v>89.69</c:v>
                </c:pt>
                <c:pt idx="204">
                  <c:v>89.56</c:v>
                </c:pt>
                <c:pt idx="205">
                  <c:v>89.436666666666667</c:v>
                </c:pt>
                <c:pt idx="206">
                  <c:v>89.31</c:v>
                </c:pt>
                <c:pt idx="207">
                  <c:v>89.179999999999993</c:v>
                </c:pt>
                <c:pt idx="208">
                  <c:v>89.056666666666672</c:v>
                </c:pt>
                <c:pt idx="209">
                  <c:v>88.93</c:v>
                </c:pt>
                <c:pt idx="210">
                  <c:v>88.800000000000011</c:v>
                </c:pt>
                <c:pt idx="211">
                  <c:v>88.676666666666662</c:v>
                </c:pt>
                <c:pt idx="212">
                  <c:v>88.550000000000011</c:v>
                </c:pt>
                <c:pt idx="213">
                  <c:v>88.42</c:v>
                </c:pt>
                <c:pt idx="214">
                  <c:v>88.296666666666695</c:v>
                </c:pt>
                <c:pt idx="215">
                  <c:v>88.169999999999987</c:v>
                </c:pt>
                <c:pt idx="216">
                  <c:v>88.043333333333322</c:v>
                </c:pt>
                <c:pt idx="217">
                  <c:v>87.916666666666686</c:v>
                </c:pt>
                <c:pt idx="218">
                  <c:v>87.79</c:v>
                </c:pt>
                <c:pt idx="219">
                  <c:v>87.663333333333327</c:v>
                </c:pt>
                <c:pt idx="220">
                  <c:v>87.536666666666676</c:v>
                </c:pt>
                <c:pt idx="221">
                  <c:v>87.410000000000025</c:v>
                </c:pt>
                <c:pt idx="222">
                  <c:v>87.29</c:v>
                </c:pt>
                <c:pt idx="223">
                  <c:v>87.15666666666668</c:v>
                </c:pt>
                <c:pt idx="224">
                  <c:v>87.030000000000015</c:v>
                </c:pt>
                <c:pt idx="225">
                  <c:v>86.910000000000025</c:v>
                </c:pt>
                <c:pt idx="226">
                  <c:v>86.776666666666657</c:v>
                </c:pt>
                <c:pt idx="227">
                  <c:v>86.65</c:v>
                </c:pt>
                <c:pt idx="228">
                  <c:v>86.529999999999987</c:v>
                </c:pt>
                <c:pt idx="229">
                  <c:v>86.399999999999991</c:v>
                </c:pt>
                <c:pt idx="230">
                  <c:v>86.273333333333298</c:v>
                </c:pt>
                <c:pt idx="231">
                  <c:v>86.149999999999991</c:v>
                </c:pt>
                <c:pt idx="232">
                  <c:v>86.023333333333298</c:v>
                </c:pt>
                <c:pt idx="233">
                  <c:v>85.893333333333317</c:v>
                </c:pt>
                <c:pt idx="234">
                  <c:v>85.77</c:v>
                </c:pt>
                <c:pt idx="235">
                  <c:v>85.643333333333317</c:v>
                </c:pt>
                <c:pt idx="236">
                  <c:v>85.513333333333321</c:v>
                </c:pt>
                <c:pt idx="237">
                  <c:v>85.389999999999986</c:v>
                </c:pt>
                <c:pt idx="238">
                  <c:v>85.266666666666666</c:v>
                </c:pt>
                <c:pt idx="239">
                  <c:v>85.13666666666667</c:v>
                </c:pt>
                <c:pt idx="240">
                  <c:v>85.013333333333321</c:v>
                </c:pt>
                <c:pt idx="241">
                  <c:v>84.88666666666667</c:v>
                </c:pt>
                <c:pt idx="242">
                  <c:v>84.756666666666661</c:v>
                </c:pt>
                <c:pt idx="243">
                  <c:v>84.63666666666667</c:v>
                </c:pt>
                <c:pt idx="244">
                  <c:v>84.509999999999991</c:v>
                </c:pt>
                <c:pt idx="245">
                  <c:v>84.376666666666651</c:v>
                </c:pt>
                <c:pt idx="246">
                  <c:v>84.256666666666661</c:v>
                </c:pt>
                <c:pt idx="247">
                  <c:v>84.13</c:v>
                </c:pt>
                <c:pt idx="248">
                  <c:v>84</c:v>
                </c:pt>
                <c:pt idx="249">
                  <c:v>83.876666666666651</c:v>
                </c:pt>
                <c:pt idx="250">
                  <c:v>83.75</c:v>
                </c:pt>
                <c:pt idx="251">
                  <c:v>83.61999999999999</c:v>
                </c:pt>
                <c:pt idx="252">
                  <c:v>83.496666666666684</c:v>
                </c:pt>
                <c:pt idx="253">
                  <c:v>83.36999999999999</c:v>
                </c:pt>
                <c:pt idx="254">
                  <c:v>83.243333333333339</c:v>
                </c:pt>
                <c:pt idx="255">
                  <c:v>83.116666666666674</c:v>
                </c:pt>
                <c:pt idx="256">
                  <c:v>82.990000000000023</c:v>
                </c:pt>
                <c:pt idx="257">
                  <c:v>82.863333333333316</c:v>
                </c:pt>
                <c:pt idx="258">
                  <c:v>82.736666666666693</c:v>
                </c:pt>
                <c:pt idx="259">
                  <c:v>82.61</c:v>
                </c:pt>
                <c:pt idx="260">
                  <c:v>82.48333333333332</c:v>
                </c:pt>
                <c:pt idx="261">
                  <c:v>82.356666666666669</c:v>
                </c:pt>
                <c:pt idx="262">
                  <c:v>82.23</c:v>
                </c:pt>
                <c:pt idx="263">
                  <c:v>82.103333333333325</c:v>
                </c:pt>
                <c:pt idx="264">
                  <c:v>81.976666666666674</c:v>
                </c:pt>
                <c:pt idx="265">
                  <c:v>81.849999999999994</c:v>
                </c:pt>
                <c:pt idx="266">
                  <c:v>81.723333333333315</c:v>
                </c:pt>
                <c:pt idx="267">
                  <c:v>81.599999999999994</c:v>
                </c:pt>
                <c:pt idx="268">
                  <c:v>81.47</c:v>
                </c:pt>
                <c:pt idx="269">
                  <c:v>81.34333333333332</c:v>
                </c:pt>
                <c:pt idx="270">
                  <c:v>81.22</c:v>
                </c:pt>
                <c:pt idx="271">
                  <c:v>81.09</c:v>
                </c:pt>
                <c:pt idx="272">
                  <c:v>80.96333333333331</c:v>
                </c:pt>
                <c:pt idx="273">
                  <c:v>80.84</c:v>
                </c:pt>
                <c:pt idx="274">
                  <c:v>80.709999999999994</c:v>
                </c:pt>
                <c:pt idx="275">
                  <c:v>80.583333333333314</c:v>
                </c:pt>
                <c:pt idx="276">
                  <c:v>80.459999999999994</c:v>
                </c:pt>
                <c:pt idx="277">
                  <c:v>80.33</c:v>
                </c:pt>
                <c:pt idx="278">
                  <c:v>80.206666666666663</c:v>
                </c:pt>
                <c:pt idx="279">
                  <c:v>80.083333333333314</c:v>
                </c:pt>
                <c:pt idx="280">
                  <c:v>79.950000000000017</c:v>
                </c:pt>
                <c:pt idx="281">
                  <c:v>79.826666666666668</c:v>
                </c:pt>
                <c:pt idx="282">
                  <c:v>79.703333333333319</c:v>
                </c:pt>
                <c:pt idx="283">
                  <c:v>79.573333333333323</c:v>
                </c:pt>
                <c:pt idx="284">
                  <c:v>79.446666666666687</c:v>
                </c:pt>
                <c:pt idx="285">
                  <c:v>79.323333333333323</c:v>
                </c:pt>
                <c:pt idx="286">
                  <c:v>79.193333333333314</c:v>
                </c:pt>
                <c:pt idx="287">
                  <c:v>79.066666666666663</c:v>
                </c:pt>
                <c:pt idx="288">
                  <c:v>78.943333333333328</c:v>
                </c:pt>
                <c:pt idx="289">
                  <c:v>78.813333333333318</c:v>
                </c:pt>
                <c:pt idx="290">
                  <c:v>78.686666666666653</c:v>
                </c:pt>
                <c:pt idx="291">
                  <c:v>78.566666666666663</c:v>
                </c:pt>
                <c:pt idx="292">
                  <c:v>78.433333333333323</c:v>
                </c:pt>
                <c:pt idx="293">
                  <c:v>78.31</c:v>
                </c:pt>
                <c:pt idx="294">
                  <c:v>78.186666666666653</c:v>
                </c:pt>
                <c:pt idx="295">
                  <c:v>78.06</c:v>
                </c:pt>
                <c:pt idx="296">
                  <c:v>77.933333333333323</c:v>
                </c:pt>
                <c:pt idx="297">
                  <c:v>77.806666666666672</c:v>
                </c:pt>
                <c:pt idx="298">
                  <c:v>77.679999999999993</c:v>
                </c:pt>
                <c:pt idx="299">
                  <c:v>77.556666666666672</c:v>
                </c:pt>
                <c:pt idx="300">
                  <c:v>77.426666666666662</c:v>
                </c:pt>
                <c:pt idx="301">
                  <c:v>77.3</c:v>
                </c:pt>
                <c:pt idx="302">
                  <c:v>77.179999999999993</c:v>
                </c:pt>
                <c:pt idx="303">
                  <c:v>77.050000000000011</c:v>
                </c:pt>
                <c:pt idx="304">
                  <c:v>76.923333333333318</c:v>
                </c:pt>
                <c:pt idx="305">
                  <c:v>76.800000000000011</c:v>
                </c:pt>
                <c:pt idx="306">
                  <c:v>76.669999999999987</c:v>
                </c:pt>
                <c:pt idx="307">
                  <c:v>76.540000000000006</c:v>
                </c:pt>
                <c:pt idx="308">
                  <c:v>76.42</c:v>
                </c:pt>
                <c:pt idx="309">
                  <c:v>76.290000000000006</c:v>
                </c:pt>
                <c:pt idx="310">
                  <c:v>76.163333333333327</c:v>
                </c:pt>
                <c:pt idx="311">
                  <c:v>76.040000000000006</c:v>
                </c:pt>
                <c:pt idx="312">
                  <c:v>75.910000000000011</c:v>
                </c:pt>
                <c:pt idx="313">
                  <c:v>75.783333333333317</c:v>
                </c:pt>
                <c:pt idx="314">
                  <c:v>75.66</c:v>
                </c:pt>
                <c:pt idx="315">
                  <c:v>75.53</c:v>
                </c:pt>
                <c:pt idx="316">
                  <c:v>75.403333333333322</c:v>
                </c:pt>
                <c:pt idx="317">
                  <c:v>75.28</c:v>
                </c:pt>
                <c:pt idx="318">
                  <c:v>75.149999999999991</c:v>
                </c:pt>
                <c:pt idx="319">
                  <c:v>75.023333333333298</c:v>
                </c:pt>
                <c:pt idx="320">
                  <c:v>74.900000000000006</c:v>
                </c:pt>
                <c:pt idx="321">
                  <c:v>74.77</c:v>
                </c:pt>
                <c:pt idx="322">
                  <c:v>74.643333333333317</c:v>
                </c:pt>
                <c:pt idx="323">
                  <c:v>74.52</c:v>
                </c:pt>
                <c:pt idx="324">
                  <c:v>74.39</c:v>
                </c:pt>
                <c:pt idx="325">
                  <c:v>74.263333333333321</c:v>
                </c:pt>
                <c:pt idx="326">
                  <c:v>74.14</c:v>
                </c:pt>
                <c:pt idx="327">
                  <c:v>74.016666666666666</c:v>
                </c:pt>
                <c:pt idx="328">
                  <c:v>73.88666666666667</c:v>
                </c:pt>
                <c:pt idx="329">
                  <c:v>73.759999999999991</c:v>
                </c:pt>
                <c:pt idx="330">
                  <c:v>73.63666666666667</c:v>
                </c:pt>
                <c:pt idx="331">
                  <c:v>73.506666666666661</c:v>
                </c:pt>
                <c:pt idx="332">
                  <c:v>73.38</c:v>
                </c:pt>
                <c:pt idx="333">
                  <c:v>73.256666666666661</c:v>
                </c:pt>
                <c:pt idx="334">
                  <c:v>73.126666666666651</c:v>
                </c:pt>
                <c:pt idx="335">
                  <c:v>73.003333333333316</c:v>
                </c:pt>
                <c:pt idx="336">
                  <c:v>72.876666666666651</c:v>
                </c:pt>
                <c:pt idx="337">
                  <c:v>72.753333333333316</c:v>
                </c:pt>
                <c:pt idx="338">
                  <c:v>72.623333333333306</c:v>
                </c:pt>
                <c:pt idx="339">
                  <c:v>72.496666666666684</c:v>
                </c:pt>
                <c:pt idx="340">
                  <c:v>72.373333333333306</c:v>
                </c:pt>
                <c:pt idx="341">
                  <c:v>72.246666666666684</c:v>
                </c:pt>
                <c:pt idx="342">
                  <c:v>72.116666666666674</c:v>
                </c:pt>
                <c:pt idx="343">
                  <c:v>71.993333333333339</c:v>
                </c:pt>
                <c:pt idx="344">
                  <c:v>71.86666666666666</c:v>
                </c:pt>
                <c:pt idx="345">
                  <c:v>71.736666666666693</c:v>
                </c:pt>
                <c:pt idx="346">
                  <c:v>71.613333333333316</c:v>
                </c:pt>
                <c:pt idx="347">
                  <c:v>71.486666666666665</c:v>
                </c:pt>
                <c:pt idx="348">
                  <c:v>71.36</c:v>
                </c:pt>
                <c:pt idx="349">
                  <c:v>71.23333333333332</c:v>
                </c:pt>
                <c:pt idx="350">
                  <c:v>71.11</c:v>
                </c:pt>
                <c:pt idx="351">
                  <c:v>70.98</c:v>
                </c:pt>
                <c:pt idx="352">
                  <c:v>70.853333333333325</c:v>
                </c:pt>
                <c:pt idx="353">
                  <c:v>70.73</c:v>
                </c:pt>
                <c:pt idx="354">
                  <c:v>70.603333333333325</c:v>
                </c:pt>
                <c:pt idx="355">
                  <c:v>70.473333333333329</c:v>
                </c:pt>
                <c:pt idx="356">
                  <c:v>70.349999999999994</c:v>
                </c:pt>
                <c:pt idx="357">
                  <c:v>70.223333333333315</c:v>
                </c:pt>
                <c:pt idx="358">
                  <c:v>70.096666666666664</c:v>
                </c:pt>
                <c:pt idx="359">
                  <c:v>69.97</c:v>
                </c:pt>
                <c:pt idx="360">
                  <c:v>69.846666666666664</c:v>
                </c:pt>
                <c:pt idx="361">
                  <c:v>69.716666666666683</c:v>
                </c:pt>
                <c:pt idx="362">
                  <c:v>69.59</c:v>
                </c:pt>
                <c:pt idx="363">
                  <c:v>69.466666666666683</c:v>
                </c:pt>
                <c:pt idx="364">
                  <c:v>69.336666666666673</c:v>
                </c:pt>
                <c:pt idx="365">
                  <c:v>69.209999999999994</c:v>
                </c:pt>
                <c:pt idx="366">
                  <c:v>69.086666666666673</c:v>
                </c:pt>
                <c:pt idx="367">
                  <c:v>68.956666666666663</c:v>
                </c:pt>
                <c:pt idx="368">
                  <c:v>68.83</c:v>
                </c:pt>
                <c:pt idx="369">
                  <c:v>68.706666666666663</c:v>
                </c:pt>
                <c:pt idx="370">
                  <c:v>68.576666666666668</c:v>
                </c:pt>
                <c:pt idx="371">
                  <c:v>68.456666666666663</c:v>
                </c:pt>
                <c:pt idx="372">
                  <c:v>68.326666666666668</c:v>
                </c:pt>
                <c:pt idx="373">
                  <c:v>68.196666666666673</c:v>
                </c:pt>
                <c:pt idx="374">
                  <c:v>68.076666666666668</c:v>
                </c:pt>
                <c:pt idx="375">
                  <c:v>67.946666666666687</c:v>
                </c:pt>
                <c:pt idx="376">
                  <c:v>67.816666666666663</c:v>
                </c:pt>
                <c:pt idx="377">
                  <c:v>67.696666666666673</c:v>
                </c:pt>
                <c:pt idx="378">
                  <c:v>67.566666666666663</c:v>
                </c:pt>
                <c:pt idx="379">
                  <c:v>67.436666666666667</c:v>
                </c:pt>
                <c:pt idx="380">
                  <c:v>67.316666666666663</c:v>
                </c:pt>
                <c:pt idx="381">
                  <c:v>67.19</c:v>
                </c:pt>
                <c:pt idx="382">
                  <c:v>67.056666666666672</c:v>
                </c:pt>
                <c:pt idx="383">
                  <c:v>66.940000000000012</c:v>
                </c:pt>
                <c:pt idx="384">
                  <c:v>66.81</c:v>
                </c:pt>
                <c:pt idx="385">
                  <c:v>66.676666666666648</c:v>
                </c:pt>
                <c:pt idx="386">
                  <c:v>66.56</c:v>
                </c:pt>
                <c:pt idx="387">
                  <c:v>66.430000000000007</c:v>
                </c:pt>
                <c:pt idx="388">
                  <c:v>66.3</c:v>
                </c:pt>
                <c:pt idx="389">
                  <c:v>66.179999999999993</c:v>
                </c:pt>
                <c:pt idx="390">
                  <c:v>66.05</c:v>
                </c:pt>
                <c:pt idx="391">
                  <c:v>65.92</c:v>
                </c:pt>
                <c:pt idx="392">
                  <c:v>65.803333333333299</c:v>
                </c:pt>
                <c:pt idx="393">
                  <c:v>65.673333333333304</c:v>
                </c:pt>
                <c:pt idx="394">
                  <c:v>65.543333333333322</c:v>
                </c:pt>
                <c:pt idx="395">
                  <c:v>65.423333333333318</c:v>
                </c:pt>
                <c:pt idx="396">
                  <c:v>65.293333333333322</c:v>
                </c:pt>
                <c:pt idx="397">
                  <c:v>65.163333333333327</c:v>
                </c:pt>
                <c:pt idx="398">
                  <c:v>65.043333333333322</c:v>
                </c:pt>
                <c:pt idx="399">
                  <c:v>64.913333333333341</c:v>
                </c:pt>
                <c:pt idx="400">
                  <c:v>64.790000000000006</c:v>
                </c:pt>
                <c:pt idx="401">
                  <c:v>64.663333333333327</c:v>
                </c:pt>
                <c:pt idx="402">
                  <c:v>64.533333333333331</c:v>
                </c:pt>
                <c:pt idx="403">
                  <c:v>64.416666666666686</c:v>
                </c:pt>
                <c:pt idx="404">
                  <c:v>64.283333333333331</c:v>
                </c:pt>
                <c:pt idx="405">
                  <c:v>64.153333333333308</c:v>
                </c:pt>
                <c:pt idx="406">
                  <c:v>64.036666666666676</c:v>
                </c:pt>
                <c:pt idx="407">
                  <c:v>63.906666666666645</c:v>
                </c:pt>
                <c:pt idx="408">
                  <c:v>63.773333333333333</c:v>
                </c:pt>
                <c:pt idx="409">
                  <c:v>63.656666666666645</c:v>
                </c:pt>
                <c:pt idx="410">
                  <c:v>63.52666666666665</c:v>
                </c:pt>
                <c:pt idx="411">
                  <c:v>63.393333333333338</c:v>
                </c:pt>
                <c:pt idx="412">
                  <c:v>63.27666666666665</c:v>
                </c:pt>
                <c:pt idx="413">
                  <c:v>63.146666666666647</c:v>
                </c:pt>
                <c:pt idx="414">
                  <c:v>63.016666666666652</c:v>
                </c:pt>
                <c:pt idx="415">
                  <c:v>62.896666666666647</c:v>
                </c:pt>
                <c:pt idx="416">
                  <c:v>62.766666666666659</c:v>
                </c:pt>
                <c:pt idx="417">
                  <c:v>62.636666666666642</c:v>
                </c:pt>
                <c:pt idx="418">
                  <c:v>62.516666666666652</c:v>
                </c:pt>
                <c:pt idx="419">
                  <c:v>62.386666666666635</c:v>
                </c:pt>
                <c:pt idx="420">
                  <c:v>62.256666666666646</c:v>
                </c:pt>
                <c:pt idx="421">
                  <c:v>62.136666666666642</c:v>
                </c:pt>
                <c:pt idx="422">
                  <c:v>62.006666666666646</c:v>
                </c:pt>
                <c:pt idx="423">
                  <c:v>61.876666666666644</c:v>
                </c:pt>
                <c:pt idx="424">
                  <c:v>61.756666666666646</c:v>
                </c:pt>
                <c:pt idx="425">
                  <c:v>61.626666666666651</c:v>
                </c:pt>
                <c:pt idx="426">
                  <c:v>61.496666666666655</c:v>
                </c:pt>
                <c:pt idx="427">
                  <c:v>61.376666666666644</c:v>
                </c:pt>
                <c:pt idx="428">
                  <c:v>61.246666666666655</c:v>
                </c:pt>
                <c:pt idx="429">
                  <c:v>61.116666666666646</c:v>
                </c:pt>
                <c:pt idx="430">
                  <c:v>61</c:v>
                </c:pt>
                <c:pt idx="431">
                  <c:v>60.866666666666646</c:v>
                </c:pt>
                <c:pt idx="432">
                  <c:v>60.74</c:v>
                </c:pt>
                <c:pt idx="433">
                  <c:v>60.620000000000012</c:v>
                </c:pt>
                <c:pt idx="434">
                  <c:v>60.49</c:v>
                </c:pt>
                <c:pt idx="435">
                  <c:v>60.360000000000007</c:v>
                </c:pt>
                <c:pt idx="436">
                  <c:v>60.24</c:v>
                </c:pt>
                <c:pt idx="437">
                  <c:v>60.11</c:v>
                </c:pt>
                <c:pt idx="438">
                  <c:v>59.98666666666665</c:v>
                </c:pt>
                <c:pt idx="439">
                  <c:v>59.859999999999992</c:v>
                </c:pt>
                <c:pt idx="440">
                  <c:v>59.730000000000004</c:v>
                </c:pt>
                <c:pt idx="441">
                  <c:v>59.610000000000007</c:v>
                </c:pt>
                <c:pt idx="442">
                  <c:v>59.483333333333341</c:v>
                </c:pt>
                <c:pt idx="443">
                  <c:v>59.35</c:v>
                </c:pt>
                <c:pt idx="444">
                  <c:v>59.230000000000004</c:v>
                </c:pt>
                <c:pt idx="445">
                  <c:v>59.103333333333332</c:v>
                </c:pt>
                <c:pt idx="446">
                  <c:v>58.973333333333329</c:v>
                </c:pt>
                <c:pt idx="447">
                  <c:v>58.849999999999994</c:v>
                </c:pt>
                <c:pt idx="448">
                  <c:v>58.723333333333336</c:v>
                </c:pt>
                <c:pt idx="449">
                  <c:v>58.593333333333341</c:v>
                </c:pt>
                <c:pt idx="450">
                  <c:v>58.47</c:v>
                </c:pt>
                <c:pt idx="451">
                  <c:v>58.343333333333334</c:v>
                </c:pt>
                <c:pt idx="452">
                  <c:v>58.213333333333331</c:v>
                </c:pt>
                <c:pt idx="453">
                  <c:v>58.09</c:v>
                </c:pt>
                <c:pt idx="454">
                  <c:v>57.963333333333331</c:v>
                </c:pt>
                <c:pt idx="455">
                  <c:v>57.833333333333336</c:v>
                </c:pt>
                <c:pt idx="456">
                  <c:v>57.71</c:v>
                </c:pt>
                <c:pt idx="457">
                  <c:v>57.583333333333336</c:v>
                </c:pt>
                <c:pt idx="458">
                  <c:v>57.45333333333334</c:v>
                </c:pt>
                <c:pt idx="459">
                  <c:v>57.330000000000005</c:v>
                </c:pt>
                <c:pt idx="460">
                  <c:v>57.203333333333347</c:v>
                </c:pt>
                <c:pt idx="461">
                  <c:v>57.073333333333331</c:v>
                </c:pt>
                <c:pt idx="462">
                  <c:v>56.95</c:v>
                </c:pt>
                <c:pt idx="463">
                  <c:v>56.826666666666661</c:v>
                </c:pt>
                <c:pt idx="464">
                  <c:v>56.696666666666651</c:v>
                </c:pt>
                <c:pt idx="465">
                  <c:v>56.573333333333331</c:v>
                </c:pt>
                <c:pt idx="466">
                  <c:v>56.446666666666644</c:v>
                </c:pt>
                <c:pt idx="467">
                  <c:v>56.32</c:v>
                </c:pt>
                <c:pt idx="468">
                  <c:v>56.193333333333335</c:v>
                </c:pt>
                <c:pt idx="469">
                  <c:v>56.066666666666642</c:v>
                </c:pt>
                <c:pt idx="470">
                  <c:v>55.943333333333328</c:v>
                </c:pt>
                <c:pt idx="471">
                  <c:v>55.816666666666634</c:v>
                </c:pt>
                <c:pt idx="472">
                  <c:v>55.686666666666646</c:v>
                </c:pt>
                <c:pt idx="473">
                  <c:v>55.563333333333333</c:v>
                </c:pt>
                <c:pt idx="474">
                  <c:v>55.436666666666646</c:v>
                </c:pt>
                <c:pt idx="475">
                  <c:v>55.306666666666651</c:v>
                </c:pt>
                <c:pt idx="476">
                  <c:v>55.186666666666646</c:v>
                </c:pt>
                <c:pt idx="477">
                  <c:v>55.056666666666651</c:v>
                </c:pt>
                <c:pt idx="478">
                  <c:v>54.926666666666648</c:v>
                </c:pt>
                <c:pt idx="479">
                  <c:v>54.806666666666651</c:v>
                </c:pt>
                <c:pt idx="480">
                  <c:v>54.68</c:v>
                </c:pt>
                <c:pt idx="481">
                  <c:v>54.546666666666638</c:v>
                </c:pt>
                <c:pt idx="482">
                  <c:v>54.426666666666648</c:v>
                </c:pt>
                <c:pt idx="483">
                  <c:v>54.296666666666646</c:v>
                </c:pt>
                <c:pt idx="484">
                  <c:v>54.16666666666665</c:v>
                </c:pt>
                <c:pt idx="485">
                  <c:v>54.046666666666638</c:v>
                </c:pt>
                <c:pt idx="486">
                  <c:v>53.92</c:v>
                </c:pt>
                <c:pt idx="487">
                  <c:v>53.790000000000006</c:v>
                </c:pt>
                <c:pt idx="488">
                  <c:v>53.670000000000009</c:v>
                </c:pt>
                <c:pt idx="489">
                  <c:v>53.543333333333329</c:v>
                </c:pt>
                <c:pt idx="490">
                  <c:v>53.41</c:v>
                </c:pt>
                <c:pt idx="491">
                  <c:v>53.290000000000006</c:v>
                </c:pt>
                <c:pt idx="492">
                  <c:v>53.163333333333341</c:v>
                </c:pt>
                <c:pt idx="493">
                  <c:v>53.03</c:v>
                </c:pt>
                <c:pt idx="494">
                  <c:v>52.910000000000004</c:v>
                </c:pt>
                <c:pt idx="495">
                  <c:v>52.783333333333331</c:v>
                </c:pt>
                <c:pt idx="496">
                  <c:v>52.656666666666652</c:v>
                </c:pt>
                <c:pt idx="497">
                  <c:v>52.53</c:v>
                </c:pt>
                <c:pt idx="498">
                  <c:v>52.403333333333336</c:v>
                </c:pt>
                <c:pt idx="499">
                  <c:v>52.273333333333333</c:v>
                </c:pt>
                <c:pt idx="500">
                  <c:v>52.15</c:v>
                </c:pt>
                <c:pt idx="501">
                  <c:v>52.023333333333333</c:v>
                </c:pt>
                <c:pt idx="502">
                  <c:v>51.896666666666647</c:v>
                </c:pt>
                <c:pt idx="503">
                  <c:v>51.77</c:v>
                </c:pt>
                <c:pt idx="504">
                  <c:v>51.643333333333338</c:v>
                </c:pt>
                <c:pt idx="505">
                  <c:v>51.516666666666652</c:v>
                </c:pt>
                <c:pt idx="506">
                  <c:v>51.393333333333338</c:v>
                </c:pt>
                <c:pt idx="507">
                  <c:v>51.26333333333335</c:v>
                </c:pt>
                <c:pt idx="508">
                  <c:v>51.136666666666642</c:v>
                </c:pt>
                <c:pt idx="509">
                  <c:v>51.016666666666652</c:v>
                </c:pt>
                <c:pt idx="510">
                  <c:v>50.883333333333326</c:v>
                </c:pt>
                <c:pt idx="511">
                  <c:v>50.756666666666639</c:v>
                </c:pt>
                <c:pt idx="512">
                  <c:v>50.636666666666642</c:v>
                </c:pt>
                <c:pt idx="513">
                  <c:v>50.506666666666646</c:v>
                </c:pt>
                <c:pt idx="514">
                  <c:v>50.38</c:v>
                </c:pt>
                <c:pt idx="515">
                  <c:v>50.256666666666646</c:v>
                </c:pt>
                <c:pt idx="516">
                  <c:v>50.126666666666651</c:v>
                </c:pt>
                <c:pt idx="517">
                  <c:v>50</c:v>
                </c:pt>
                <c:pt idx="518">
                  <c:v>49.876666666666644</c:v>
                </c:pt>
                <c:pt idx="519">
                  <c:v>49.746666666666655</c:v>
                </c:pt>
                <c:pt idx="520">
                  <c:v>49.620000000000012</c:v>
                </c:pt>
                <c:pt idx="521">
                  <c:v>49.496666666666655</c:v>
                </c:pt>
                <c:pt idx="522">
                  <c:v>49.366666666666646</c:v>
                </c:pt>
                <c:pt idx="523">
                  <c:v>49.243333333333332</c:v>
                </c:pt>
                <c:pt idx="524">
                  <c:v>49.116666666666646</c:v>
                </c:pt>
                <c:pt idx="525">
                  <c:v>48.98666666666665</c:v>
                </c:pt>
                <c:pt idx="526">
                  <c:v>48.866666666666646</c:v>
                </c:pt>
                <c:pt idx="527">
                  <c:v>48.736666666666657</c:v>
                </c:pt>
                <c:pt idx="528">
                  <c:v>48.606666666666641</c:v>
                </c:pt>
                <c:pt idx="529">
                  <c:v>48.48666666666665</c:v>
                </c:pt>
                <c:pt idx="530">
                  <c:v>48.356666666666634</c:v>
                </c:pt>
                <c:pt idx="531">
                  <c:v>48.233333333333334</c:v>
                </c:pt>
                <c:pt idx="532">
                  <c:v>48.106666666666641</c:v>
                </c:pt>
                <c:pt idx="533">
                  <c:v>47.98</c:v>
                </c:pt>
                <c:pt idx="534">
                  <c:v>47.853333333333325</c:v>
                </c:pt>
                <c:pt idx="535">
                  <c:v>47.726666666666652</c:v>
                </c:pt>
                <c:pt idx="536">
                  <c:v>47.600000000000009</c:v>
                </c:pt>
                <c:pt idx="537">
                  <c:v>47.473333333333336</c:v>
                </c:pt>
                <c:pt idx="538">
                  <c:v>47.346666666666643</c:v>
                </c:pt>
                <c:pt idx="539">
                  <c:v>47.220000000000006</c:v>
                </c:pt>
                <c:pt idx="540">
                  <c:v>47.093333333333341</c:v>
                </c:pt>
                <c:pt idx="541">
                  <c:v>46.966666666666647</c:v>
                </c:pt>
                <c:pt idx="542">
                  <c:v>46.839999999999996</c:v>
                </c:pt>
                <c:pt idx="543">
                  <c:v>46.713333333333338</c:v>
                </c:pt>
                <c:pt idx="544">
                  <c:v>46.59</c:v>
                </c:pt>
                <c:pt idx="545">
                  <c:v>46.463333333333331</c:v>
                </c:pt>
                <c:pt idx="546">
                  <c:v>46.336666666666645</c:v>
                </c:pt>
                <c:pt idx="547">
                  <c:v>46.21</c:v>
                </c:pt>
                <c:pt idx="548">
                  <c:v>46.083333333333336</c:v>
                </c:pt>
                <c:pt idx="549">
                  <c:v>45.956666666666649</c:v>
                </c:pt>
                <c:pt idx="550">
                  <c:v>45.830000000000005</c:v>
                </c:pt>
                <c:pt idx="551">
                  <c:v>45.703333333333347</c:v>
                </c:pt>
                <c:pt idx="552">
                  <c:v>45.576666666666661</c:v>
                </c:pt>
                <c:pt idx="553">
                  <c:v>45.45</c:v>
                </c:pt>
                <c:pt idx="554">
                  <c:v>45.323333333333331</c:v>
                </c:pt>
                <c:pt idx="555">
                  <c:v>45.196666666666651</c:v>
                </c:pt>
                <c:pt idx="556">
                  <c:v>45.07</c:v>
                </c:pt>
                <c:pt idx="557">
                  <c:v>44.943333333333328</c:v>
                </c:pt>
                <c:pt idx="558">
                  <c:v>44.816666666666634</c:v>
                </c:pt>
                <c:pt idx="559">
                  <c:v>44.690000000000005</c:v>
                </c:pt>
                <c:pt idx="560">
                  <c:v>44.563333333333333</c:v>
                </c:pt>
                <c:pt idx="561">
                  <c:v>44.436666666666646</c:v>
                </c:pt>
                <c:pt idx="562">
                  <c:v>44.309999999999995</c:v>
                </c:pt>
                <c:pt idx="563">
                  <c:v>44.186666666666646</c:v>
                </c:pt>
                <c:pt idx="564">
                  <c:v>44.056666666666651</c:v>
                </c:pt>
                <c:pt idx="565">
                  <c:v>43.93</c:v>
                </c:pt>
                <c:pt idx="566">
                  <c:v>43.806666666666651</c:v>
                </c:pt>
                <c:pt idx="567">
                  <c:v>43.68</c:v>
                </c:pt>
                <c:pt idx="568">
                  <c:v>43.550000000000004</c:v>
                </c:pt>
                <c:pt idx="569">
                  <c:v>43.426666666666648</c:v>
                </c:pt>
                <c:pt idx="570">
                  <c:v>43.303333333333335</c:v>
                </c:pt>
                <c:pt idx="571">
                  <c:v>43.176666666666648</c:v>
                </c:pt>
                <c:pt idx="572">
                  <c:v>43.05</c:v>
                </c:pt>
                <c:pt idx="573">
                  <c:v>42.923333333333339</c:v>
                </c:pt>
                <c:pt idx="574">
                  <c:v>42.796666666666646</c:v>
                </c:pt>
                <c:pt idx="575">
                  <c:v>42.670000000000009</c:v>
                </c:pt>
                <c:pt idx="576">
                  <c:v>42.543333333333337</c:v>
                </c:pt>
                <c:pt idx="577">
                  <c:v>42.416666666666643</c:v>
                </c:pt>
                <c:pt idx="578">
                  <c:v>42.293333333333337</c:v>
                </c:pt>
                <c:pt idx="579">
                  <c:v>42.163333333333341</c:v>
                </c:pt>
                <c:pt idx="580">
                  <c:v>42.03666666666664</c:v>
                </c:pt>
                <c:pt idx="581">
                  <c:v>41.913333333333334</c:v>
                </c:pt>
                <c:pt idx="582">
                  <c:v>41.783333333333331</c:v>
                </c:pt>
                <c:pt idx="583">
                  <c:v>41.656666666666645</c:v>
                </c:pt>
                <c:pt idx="584">
                  <c:v>41.533333333333331</c:v>
                </c:pt>
                <c:pt idx="585">
                  <c:v>41.406666666666645</c:v>
                </c:pt>
                <c:pt idx="586">
                  <c:v>41.28</c:v>
                </c:pt>
                <c:pt idx="587">
                  <c:v>41.153333333333336</c:v>
                </c:pt>
                <c:pt idx="588">
                  <c:v>41.02666666666665</c:v>
                </c:pt>
                <c:pt idx="589">
                  <c:v>40.900000000000006</c:v>
                </c:pt>
                <c:pt idx="590">
                  <c:v>40.773333333333333</c:v>
                </c:pt>
                <c:pt idx="591">
                  <c:v>40.646666666666647</c:v>
                </c:pt>
                <c:pt idx="592">
                  <c:v>40.520000000000003</c:v>
                </c:pt>
                <c:pt idx="593">
                  <c:v>40.393333333333331</c:v>
                </c:pt>
                <c:pt idx="594">
                  <c:v>40.270000000000003</c:v>
                </c:pt>
                <c:pt idx="595">
                  <c:v>40.146666666666647</c:v>
                </c:pt>
                <c:pt idx="596">
                  <c:v>40.020000000000003</c:v>
                </c:pt>
                <c:pt idx="597">
                  <c:v>39.889999999999993</c:v>
                </c:pt>
                <c:pt idx="598">
                  <c:v>39.766666666666659</c:v>
                </c:pt>
                <c:pt idx="599">
                  <c:v>39.64</c:v>
                </c:pt>
                <c:pt idx="600">
                  <c:v>39.51</c:v>
                </c:pt>
                <c:pt idx="601">
                  <c:v>39.386666666666635</c:v>
                </c:pt>
                <c:pt idx="602">
                  <c:v>39.260000000000005</c:v>
                </c:pt>
                <c:pt idx="603">
                  <c:v>39.130000000000003</c:v>
                </c:pt>
                <c:pt idx="604">
                  <c:v>39.006666666666639</c:v>
                </c:pt>
                <c:pt idx="605">
                  <c:v>38.879999999999995</c:v>
                </c:pt>
                <c:pt idx="606">
                  <c:v>38.75</c:v>
                </c:pt>
                <c:pt idx="607">
                  <c:v>38.626666666666651</c:v>
                </c:pt>
                <c:pt idx="608">
                  <c:v>38.5</c:v>
                </c:pt>
                <c:pt idx="609">
                  <c:v>38.370000000000005</c:v>
                </c:pt>
                <c:pt idx="610">
                  <c:v>38.246666666666655</c:v>
                </c:pt>
                <c:pt idx="611">
                  <c:v>38.120000000000012</c:v>
                </c:pt>
                <c:pt idx="612">
                  <c:v>37.99</c:v>
                </c:pt>
                <c:pt idx="613">
                  <c:v>37.866666666666646</c:v>
                </c:pt>
                <c:pt idx="614">
                  <c:v>37.74</c:v>
                </c:pt>
                <c:pt idx="615">
                  <c:v>37.610000000000007</c:v>
                </c:pt>
                <c:pt idx="616">
                  <c:v>37.49</c:v>
                </c:pt>
                <c:pt idx="617">
                  <c:v>37.360000000000007</c:v>
                </c:pt>
                <c:pt idx="618">
                  <c:v>37.230000000000011</c:v>
                </c:pt>
                <c:pt idx="619">
                  <c:v>37.11</c:v>
                </c:pt>
                <c:pt idx="620">
                  <c:v>36.983333333333341</c:v>
                </c:pt>
                <c:pt idx="621">
                  <c:v>36.849999999999994</c:v>
                </c:pt>
                <c:pt idx="622">
                  <c:v>36.730000000000011</c:v>
                </c:pt>
                <c:pt idx="623">
                  <c:v>36.603333333333332</c:v>
                </c:pt>
                <c:pt idx="624">
                  <c:v>36.473333333333329</c:v>
                </c:pt>
                <c:pt idx="625">
                  <c:v>36.35</c:v>
                </c:pt>
                <c:pt idx="626">
                  <c:v>36.223333333333336</c:v>
                </c:pt>
                <c:pt idx="627">
                  <c:v>36.093333333333341</c:v>
                </c:pt>
                <c:pt idx="628">
                  <c:v>35.97</c:v>
                </c:pt>
                <c:pt idx="629">
                  <c:v>35.843333333333334</c:v>
                </c:pt>
                <c:pt idx="630">
                  <c:v>35.713333333333331</c:v>
                </c:pt>
                <c:pt idx="631">
                  <c:v>35.593333333333341</c:v>
                </c:pt>
                <c:pt idx="632">
                  <c:v>35.463333333333331</c:v>
                </c:pt>
                <c:pt idx="633">
                  <c:v>35.333333333333336</c:v>
                </c:pt>
                <c:pt idx="634">
                  <c:v>35.213333333333338</c:v>
                </c:pt>
                <c:pt idx="635">
                  <c:v>35.086666666666645</c:v>
                </c:pt>
                <c:pt idx="636">
                  <c:v>34.95333333333334</c:v>
                </c:pt>
                <c:pt idx="637">
                  <c:v>34.833333333333336</c:v>
                </c:pt>
                <c:pt idx="638">
                  <c:v>34.706666666666656</c:v>
                </c:pt>
                <c:pt idx="639">
                  <c:v>34.58</c:v>
                </c:pt>
                <c:pt idx="640">
                  <c:v>34.453333333333326</c:v>
                </c:pt>
                <c:pt idx="641">
                  <c:v>34.326666666666647</c:v>
                </c:pt>
                <c:pt idx="642">
                  <c:v>34.200000000000003</c:v>
                </c:pt>
                <c:pt idx="643">
                  <c:v>34.080000000000005</c:v>
                </c:pt>
                <c:pt idx="644">
                  <c:v>33.950000000000003</c:v>
                </c:pt>
                <c:pt idx="645">
                  <c:v>33.82</c:v>
                </c:pt>
                <c:pt idx="646">
                  <c:v>33.70000000000001</c:v>
                </c:pt>
                <c:pt idx="647">
                  <c:v>33.57</c:v>
                </c:pt>
                <c:pt idx="648">
                  <c:v>33.443333333333335</c:v>
                </c:pt>
                <c:pt idx="649">
                  <c:v>33.32</c:v>
                </c:pt>
                <c:pt idx="650">
                  <c:v>33.190000000000012</c:v>
                </c:pt>
                <c:pt idx="651">
                  <c:v>33.063333333333333</c:v>
                </c:pt>
                <c:pt idx="652">
                  <c:v>32.940000000000005</c:v>
                </c:pt>
                <c:pt idx="653">
                  <c:v>32.809999999999995</c:v>
                </c:pt>
                <c:pt idx="654">
                  <c:v>32.68333333333333</c:v>
                </c:pt>
                <c:pt idx="655">
                  <c:v>32.56</c:v>
                </c:pt>
                <c:pt idx="656">
                  <c:v>32.43</c:v>
                </c:pt>
                <c:pt idx="657">
                  <c:v>32.303333333333335</c:v>
                </c:pt>
                <c:pt idx="658">
                  <c:v>32.176666666666648</c:v>
                </c:pt>
                <c:pt idx="659">
                  <c:v>32.046666666666646</c:v>
                </c:pt>
                <c:pt idx="660">
                  <c:v>31.919999999999995</c:v>
                </c:pt>
                <c:pt idx="661">
                  <c:v>31.796666666666667</c:v>
                </c:pt>
                <c:pt idx="662">
                  <c:v>31.666666666666668</c:v>
                </c:pt>
                <c:pt idx="663">
                  <c:v>31.543333333333322</c:v>
                </c:pt>
                <c:pt idx="664">
                  <c:v>31.416666666666668</c:v>
                </c:pt>
                <c:pt idx="665">
                  <c:v>31.286666666666662</c:v>
                </c:pt>
                <c:pt idx="666">
                  <c:v>31.163333333333327</c:v>
                </c:pt>
                <c:pt idx="667">
                  <c:v>31.036666666666665</c:v>
                </c:pt>
                <c:pt idx="668">
                  <c:v>30.906666666666666</c:v>
                </c:pt>
                <c:pt idx="669">
                  <c:v>30.783333333333317</c:v>
                </c:pt>
                <c:pt idx="670">
                  <c:v>30.65666666666667</c:v>
                </c:pt>
                <c:pt idx="671">
                  <c:v>30.53</c:v>
                </c:pt>
                <c:pt idx="672">
                  <c:v>30.403333333333325</c:v>
                </c:pt>
                <c:pt idx="673">
                  <c:v>30.276666666666667</c:v>
                </c:pt>
                <c:pt idx="674">
                  <c:v>30.150000000000006</c:v>
                </c:pt>
                <c:pt idx="675">
                  <c:v>30.023333333333319</c:v>
                </c:pt>
                <c:pt idx="676">
                  <c:v>29.896666666666665</c:v>
                </c:pt>
                <c:pt idx="677">
                  <c:v>29.773333333333319</c:v>
                </c:pt>
                <c:pt idx="678">
                  <c:v>29.643333333333324</c:v>
                </c:pt>
                <c:pt idx="679">
                  <c:v>29.516666666666669</c:v>
                </c:pt>
                <c:pt idx="680">
                  <c:v>29.396666666666665</c:v>
                </c:pt>
                <c:pt idx="681">
                  <c:v>29.266666666666666</c:v>
                </c:pt>
                <c:pt idx="682">
                  <c:v>29.13666666666667</c:v>
                </c:pt>
                <c:pt idx="683">
                  <c:v>29.016666666666669</c:v>
                </c:pt>
                <c:pt idx="684">
                  <c:v>28.886666666666667</c:v>
                </c:pt>
                <c:pt idx="685">
                  <c:v>28.763333333333321</c:v>
                </c:pt>
                <c:pt idx="686">
                  <c:v>28.64</c:v>
                </c:pt>
                <c:pt idx="687">
                  <c:v>28.51</c:v>
                </c:pt>
                <c:pt idx="688">
                  <c:v>28.383333333333326</c:v>
                </c:pt>
                <c:pt idx="689">
                  <c:v>28.263333333333321</c:v>
                </c:pt>
                <c:pt idx="690">
                  <c:v>28.130000000000003</c:v>
                </c:pt>
                <c:pt idx="691">
                  <c:v>28.006666666666664</c:v>
                </c:pt>
                <c:pt idx="692">
                  <c:v>27.883333333333326</c:v>
                </c:pt>
                <c:pt idx="693">
                  <c:v>27.75</c:v>
                </c:pt>
                <c:pt idx="694">
                  <c:v>27.630000000000003</c:v>
                </c:pt>
                <c:pt idx="695">
                  <c:v>27.503333333333323</c:v>
                </c:pt>
                <c:pt idx="696">
                  <c:v>27.373333333333324</c:v>
                </c:pt>
                <c:pt idx="697">
                  <c:v>27.25</c:v>
                </c:pt>
                <c:pt idx="698">
                  <c:v>27.123333333333324</c:v>
                </c:pt>
                <c:pt idx="699">
                  <c:v>26.993333333333325</c:v>
                </c:pt>
                <c:pt idx="700">
                  <c:v>26.87</c:v>
                </c:pt>
                <c:pt idx="701">
                  <c:v>26.743333333333325</c:v>
                </c:pt>
                <c:pt idx="702">
                  <c:v>26.613333333333326</c:v>
                </c:pt>
                <c:pt idx="703">
                  <c:v>26.493333333333325</c:v>
                </c:pt>
                <c:pt idx="704">
                  <c:v>26.363333333333323</c:v>
                </c:pt>
                <c:pt idx="705">
                  <c:v>26.233333333333324</c:v>
                </c:pt>
                <c:pt idx="706">
                  <c:v>26.113333333333326</c:v>
                </c:pt>
                <c:pt idx="707">
                  <c:v>25.98333333333332</c:v>
                </c:pt>
                <c:pt idx="708">
                  <c:v>25.856666666666673</c:v>
                </c:pt>
                <c:pt idx="709">
                  <c:v>25.73</c:v>
                </c:pt>
                <c:pt idx="710">
                  <c:v>25.603333333333325</c:v>
                </c:pt>
                <c:pt idx="711">
                  <c:v>25.476666666666663</c:v>
                </c:pt>
                <c:pt idx="712">
                  <c:v>25.349999999999994</c:v>
                </c:pt>
                <c:pt idx="713">
                  <c:v>25.223333333333322</c:v>
                </c:pt>
                <c:pt idx="714">
                  <c:v>25.096666666666664</c:v>
                </c:pt>
                <c:pt idx="715">
                  <c:v>24.97</c:v>
                </c:pt>
                <c:pt idx="716">
                  <c:v>24.843333333333323</c:v>
                </c:pt>
                <c:pt idx="717">
                  <c:v>24.716666666666672</c:v>
                </c:pt>
                <c:pt idx="718">
                  <c:v>24.59</c:v>
                </c:pt>
                <c:pt idx="719">
                  <c:v>24.46333333333332</c:v>
                </c:pt>
                <c:pt idx="720">
                  <c:v>24.336666666666666</c:v>
                </c:pt>
                <c:pt idx="721">
                  <c:v>24.209999999999994</c:v>
                </c:pt>
                <c:pt idx="722">
                  <c:v>24.083333333333321</c:v>
                </c:pt>
                <c:pt idx="723">
                  <c:v>23.959999999999994</c:v>
                </c:pt>
                <c:pt idx="724">
                  <c:v>23.830000000000005</c:v>
                </c:pt>
                <c:pt idx="725">
                  <c:v>23.703333333333322</c:v>
                </c:pt>
                <c:pt idx="726">
                  <c:v>23.580000000000002</c:v>
                </c:pt>
                <c:pt idx="727">
                  <c:v>23.45</c:v>
                </c:pt>
                <c:pt idx="728">
                  <c:v>23.330000000000005</c:v>
                </c:pt>
                <c:pt idx="729">
                  <c:v>23.203333333333322</c:v>
                </c:pt>
                <c:pt idx="730">
                  <c:v>23.073333333333323</c:v>
                </c:pt>
                <c:pt idx="731">
                  <c:v>22.95</c:v>
                </c:pt>
                <c:pt idx="732">
                  <c:v>22.823333333333323</c:v>
                </c:pt>
                <c:pt idx="733">
                  <c:v>22.693333333333332</c:v>
                </c:pt>
                <c:pt idx="734">
                  <c:v>22.569999999999993</c:v>
                </c:pt>
                <c:pt idx="735">
                  <c:v>22.443333333333328</c:v>
                </c:pt>
                <c:pt idx="736">
                  <c:v>22.313333333333325</c:v>
                </c:pt>
                <c:pt idx="737">
                  <c:v>22.19</c:v>
                </c:pt>
                <c:pt idx="738">
                  <c:v>22.066666666666666</c:v>
                </c:pt>
                <c:pt idx="739">
                  <c:v>21.933333333333323</c:v>
                </c:pt>
                <c:pt idx="740">
                  <c:v>21.813333333333325</c:v>
                </c:pt>
                <c:pt idx="741">
                  <c:v>21.686666666666667</c:v>
                </c:pt>
                <c:pt idx="742">
                  <c:v>21.556666666666668</c:v>
                </c:pt>
                <c:pt idx="743">
                  <c:v>21.439999999999994</c:v>
                </c:pt>
                <c:pt idx="744">
                  <c:v>21.310000000000002</c:v>
                </c:pt>
                <c:pt idx="745">
                  <c:v>21.180000000000003</c:v>
                </c:pt>
                <c:pt idx="746">
                  <c:v>21.06</c:v>
                </c:pt>
                <c:pt idx="747">
                  <c:v>20.930000000000003</c:v>
                </c:pt>
                <c:pt idx="748">
                  <c:v>20.8</c:v>
                </c:pt>
                <c:pt idx="749">
                  <c:v>20.680000000000003</c:v>
                </c:pt>
                <c:pt idx="750">
                  <c:v>20.55</c:v>
                </c:pt>
                <c:pt idx="751">
                  <c:v>20.423333333333321</c:v>
                </c:pt>
                <c:pt idx="752">
                  <c:v>20.3</c:v>
                </c:pt>
                <c:pt idx="753">
                  <c:v>20.170000000000005</c:v>
                </c:pt>
                <c:pt idx="754">
                  <c:v>20.043333333333322</c:v>
                </c:pt>
                <c:pt idx="755">
                  <c:v>19.920000000000002</c:v>
                </c:pt>
                <c:pt idx="756">
                  <c:v>19.790000000000003</c:v>
                </c:pt>
                <c:pt idx="757">
                  <c:v>19.663333333333323</c:v>
                </c:pt>
                <c:pt idx="758">
                  <c:v>19.540000000000003</c:v>
                </c:pt>
                <c:pt idx="759">
                  <c:v>19.41</c:v>
                </c:pt>
                <c:pt idx="760">
                  <c:v>19.283333333333317</c:v>
                </c:pt>
                <c:pt idx="761">
                  <c:v>19.16</c:v>
                </c:pt>
                <c:pt idx="762">
                  <c:v>19.033333333333321</c:v>
                </c:pt>
                <c:pt idx="763">
                  <c:v>18.903333333333325</c:v>
                </c:pt>
                <c:pt idx="764">
                  <c:v>18.779999999999998</c:v>
                </c:pt>
                <c:pt idx="765">
                  <c:v>18.653333333333329</c:v>
                </c:pt>
                <c:pt idx="766">
                  <c:v>18.523333333333323</c:v>
                </c:pt>
                <c:pt idx="767">
                  <c:v>18.400000000000002</c:v>
                </c:pt>
                <c:pt idx="768">
                  <c:v>18.273333333333323</c:v>
                </c:pt>
                <c:pt idx="769">
                  <c:v>18.146666666666665</c:v>
                </c:pt>
                <c:pt idx="770">
                  <c:v>18.016666666666673</c:v>
                </c:pt>
                <c:pt idx="771">
                  <c:v>17.896666666666665</c:v>
                </c:pt>
                <c:pt idx="772">
                  <c:v>17.766666666666669</c:v>
                </c:pt>
                <c:pt idx="773">
                  <c:v>17.63666666666667</c:v>
                </c:pt>
                <c:pt idx="774">
                  <c:v>17.516666666666669</c:v>
                </c:pt>
                <c:pt idx="775">
                  <c:v>17.386666666666667</c:v>
                </c:pt>
                <c:pt idx="776">
                  <c:v>17.256666666666664</c:v>
                </c:pt>
                <c:pt idx="777">
                  <c:v>17.13666666666667</c:v>
                </c:pt>
                <c:pt idx="778">
                  <c:v>17.010000000000005</c:v>
                </c:pt>
                <c:pt idx="779">
                  <c:v>16.88</c:v>
                </c:pt>
                <c:pt idx="780">
                  <c:v>16.756666666666664</c:v>
                </c:pt>
                <c:pt idx="781">
                  <c:v>16.630000000000003</c:v>
                </c:pt>
                <c:pt idx="782">
                  <c:v>16.503333333333323</c:v>
                </c:pt>
                <c:pt idx="783">
                  <c:v>16.376666666666672</c:v>
                </c:pt>
                <c:pt idx="784">
                  <c:v>16.253333333333323</c:v>
                </c:pt>
                <c:pt idx="785">
                  <c:v>16.123333333333324</c:v>
                </c:pt>
                <c:pt idx="786">
                  <c:v>15.996666666666666</c:v>
                </c:pt>
                <c:pt idx="787">
                  <c:v>15.873333333333335</c:v>
                </c:pt>
                <c:pt idx="788">
                  <c:v>15.743333333333331</c:v>
                </c:pt>
                <c:pt idx="789">
                  <c:v>15.623333333333333</c:v>
                </c:pt>
                <c:pt idx="790">
                  <c:v>15.493333333333334</c:v>
                </c:pt>
                <c:pt idx="791">
                  <c:v>15.366666666666671</c:v>
                </c:pt>
                <c:pt idx="792">
                  <c:v>15.243333333333332</c:v>
                </c:pt>
                <c:pt idx="793">
                  <c:v>15.113333333333335</c:v>
                </c:pt>
                <c:pt idx="794">
                  <c:v>14.986666666666668</c:v>
                </c:pt>
                <c:pt idx="795">
                  <c:v>14.863333333333337</c:v>
                </c:pt>
                <c:pt idx="796">
                  <c:v>14.736666666666666</c:v>
                </c:pt>
                <c:pt idx="797">
                  <c:v>14.606666666666669</c:v>
                </c:pt>
                <c:pt idx="798">
                  <c:v>14.483333333333334</c:v>
                </c:pt>
                <c:pt idx="799">
                  <c:v>14.356666666666671</c:v>
                </c:pt>
                <c:pt idx="800">
                  <c:v>14.226666666666668</c:v>
                </c:pt>
                <c:pt idx="801">
                  <c:v>14.106666666666669</c:v>
                </c:pt>
                <c:pt idx="802">
                  <c:v>13.980000000000002</c:v>
                </c:pt>
                <c:pt idx="803">
                  <c:v>13.846666666666668</c:v>
                </c:pt>
                <c:pt idx="804">
                  <c:v>13.726666666666668</c:v>
                </c:pt>
                <c:pt idx="805">
                  <c:v>13.596666666666668</c:v>
                </c:pt>
                <c:pt idx="806">
                  <c:v>13.47</c:v>
                </c:pt>
                <c:pt idx="807">
                  <c:v>13.346666666666668</c:v>
                </c:pt>
                <c:pt idx="808">
                  <c:v>13.219999999999999</c:v>
                </c:pt>
                <c:pt idx="809">
                  <c:v>13.090000000000002</c:v>
                </c:pt>
                <c:pt idx="810">
                  <c:v>12.96666666666667</c:v>
                </c:pt>
                <c:pt idx="811">
                  <c:v>12.840000000000002</c:v>
                </c:pt>
                <c:pt idx="812">
                  <c:v>12.713333333333333</c:v>
                </c:pt>
              </c:numCache>
            </c:numRef>
          </c:xVal>
          <c:yVal>
            <c:numRef>
              <c:f>'ph 10,65'!$W:$W</c:f>
              <c:numCache>
                <c:formatCode>General</c:formatCode>
                <c:ptCount val="65536"/>
                <c:pt idx="0">
                  <c:v>7.3333333333333348E-2</c:v>
                </c:pt>
                <c:pt idx="1">
                  <c:v>7.6666666666666689E-2</c:v>
                </c:pt>
                <c:pt idx="2">
                  <c:v>8.8000000000000037E-2</c:v>
                </c:pt>
                <c:pt idx="3">
                  <c:v>8.7333333333333346E-2</c:v>
                </c:pt>
                <c:pt idx="4">
                  <c:v>9.0333333333333349E-2</c:v>
                </c:pt>
                <c:pt idx="5">
                  <c:v>9.5000000000000043E-2</c:v>
                </c:pt>
                <c:pt idx="6">
                  <c:v>9.4666666666666704E-2</c:v>
                </c:pt>
                <c:pt idx="7">
                  <c:v>9.4000000000000042E-2</c:v>
                </c:pt>
                <c:pt idx="8">
                  <c:v>9.6666666666666692E-2</c:v>
                </c:pt>
                <c:pt idx="9">
                  <c:v>0.10133333333333333</c:v>
                </c:pt>
                <c:pt idx="10">
                  <c:v>0.10233333333333333</c:v>
                </c:pt>
                <c:pt idx="11">
                  <c:v>0.10400000000000001</c:v>
                </c:pt>
                <c:pt idx="12">
                  <c:v>0.10366666666666668</c:v>
                </c:pt>
                <c:pt idx="13">
                  <c:v>0.10633333333333335</c:v>
                </c:pt>
                <c:pt idx="14">
                  <c:v>0.10933333333333335</c:v>
                </c:pt>
                <c:pt idx="15">
                  <c:v>0.11100000000000002</c:v>
                </c:pt>
                <c:pt idx="16">
                  <c:v>0.11366666666666668</c:v>
                </c:pt>
                <c:pt idx="17">
                  <c:v>0.11833333333333335</c:v>
                </c:pt>
                <c:pt idx="18">
                  <c:v>0.12066666666666667</c:v>
                </c:pt>
                <c:pt idx="19">
                  <c:v>0.11866666666666668</c:v>
                </c:pt>
                <c:pt idx="20">
                  <c:v>0.11833333333333335</c:v>
                </c:pt>
                <c:pt idx="21">
                  <c:v>0.12300000000000001</c:v>
                </c:pt>
                <c:pt idx="22">
                  <c:v>0.12100000000000001</c:v>
                </c:pt>
                <c:pt idx="23">
                  <c:v>0.12000000000000001</c:v>
                </c:pt>
                <c:pt idx="24">
                  <c:v>0.11733333333333335</c:v>
                </c:pt>
                <c:pt idx="25">
                  <c:v>0.11833333333333335</c:v>
                </c:pt>
                <c:pt idx="26">
                  <c:v>0.11933333333333335</c:v>
                </c:pt>
                <c:pt idx="27">
                  <c:v>0.12066666666666667</c:v>
                </c:pt>
                <c:pt idx="28">
                  <c:v>0.12233333333333335</c:v>
                </c:pt>
                <c:pt idx="29">
                  <c:v>0.12066666666666667</c:v>
                </c:pt>
                <c:pt idx="30">
                  <c:v>0.12133333333333333</c:v>
                </c:pt>
                <c:pt idx="31">
                  <c:v>0.12233333333333335</c:v>
                </c:pt>
                <c:pt idx="32">
                  <c:v>0.12366666666666667</c:v>
                </c:pt>
                <c:pt idx="33">
                  <c:v>0.12100000000000001</c:v>
                </c:pt>
                <c:pt idx="34">
                  <c:v>0.12133333333333333</c:v>
                </c:pt>
                <c:pt idx="35">
                  <c:v>0.12066666666666667</c:v>
                </c:pt>
                <c:pt idx="36">
                  <c:v>0.11833333333333335</c:v>
                </c:pt>
                <c:pt idx="37">
                  <c:v>0.11633333333333334</c:v>
                </c:pt>
                <c:pt idx="38">
                  <c:v>0.12366666666666667</c:v>
                </c:pt>
                <c:pt idx="39">
                  <c:v>0.11433333333333334</c:v>
                </c:pt>
                <c:pt idx="40">
                  <c:v>0.11533333333333334</c:v>
                </c:pt>
                <c:pt idx="41">
                  <c:v>0.11599999999999999</c:v>
                </c:pt>
                <c:pt idx="42">
                  <c:v>0.11566666666666668</c:v>
                </c:pt>
                <c:pt idx="43">
                  <c:v>0.11699999999999999</c:v>
                </c:pt>
                <c:pt idx="44">
                  <c:v>0.11666666666666668</c:v>
                </c:pt>
                <c:pt idx="45">
                  <c:v>0.12300000000000001</c:v>
                </c:pt>
                <c:pt idx="46">
                  <c:v>0.12133333333333333</c:v>
                </c:pt>
                <c:pt idx="47">
                  <c:v>0.125</c:v>
                </c:pt>
                <c:pt idx="48">
                  <c:v>0.12333333333333335</c:v>
                </c:pt>
                <c:pt idx="49">
                  <c:v>0.11899999999999999</c:v>
                </c:pt>
                <c:pt idx="50">
                  <c:v>0.12533333333333335</c:v>
                </c:pt>
                <c:pt idx="51">
                  <c:v>0.12200000000000001</c:v>
                </c:pt>
                <c:pt idx="52">
                  <c:v>0.11733333333333335</c:v>
                </c:pt>
                <c:pt idx="53">
                  <c:v>0.11933333333333335</c:v>
                </c:pt>
                <c:pt idx="54">
                  <c:v>0.11433333333333334</c:v>
                </c:pt>
                <c:pt idx="55">
                  <c:v>0.11366666666666668</c:v>
                </c:pt>
                <c:pt idx="56">
                  <c:v>0.11266666666666668</c:v>
                </c:pt>
                <c:pt idx="57">
                  <c:v>0.10600000000000001</c:v>
                </c:pt>
                <c:pt idx="58">
                  <c:v>0.11233333333333334</c:v>
                </c:pt>
                <c:pt idx="59">
                  <c:v>0.11499999999999999</c:v>
                </c:pt>
                <c:pt idx="60">
                  <c:v>0.11299999999999999</c:v>
                </c:pt>
                <c:pt idx="61">
                  <c:v>0.11399999999999999</c:v>
                </c:pt>
                <c:pt idx="62">
                  <c:v>0.11566666666666668</c:v>
                </c:pt>
                <c:pt idx="63">
                  <c:v>0.10933333333333335</c:v>
                </c:pt>
                <c:pt idx="64">
                  <c:v>0.11233333333333334</c:v>
                </c:pt>
                <c:pt idx="65">
                  <c:v>0.11466666666666668</c:v>
                </c:pt>
                <c:pt idx="66">
                  <c:v>0.11499999999999999</c:v>
                </c:pt>
                <c:pt idx="67">
                  <c:v>0.11233333333333334</c:v>
                </c:pt>
                <c:pt idx="68">
                  <c:v>0.11033333333333332</c:v>
                </c:pt>
                <c:pt idx="69">
                  <c:v>0.1096666666666667</c:v>
                </c:pt>
                <c:pt idx="70">
                  <c:v>0.10800000000000001</c:v>
                </c:pt>
                <c:pt idx="71">
                  <c:v>0.10333333333333333</c:v>
                </c:pt>
                <c:pt idx="72">
                  <c:v>0.10600000000000001</c:v>
                </c:pt>
                <c:pt idx="73">
                  <c:v>0.10700000000000001</c:v>
                </c:pt>
                <c:pt idx="74">
                  <c:v>0.10400000000000001</c:v>
                </c:pt>
                <c:pt idx="75">
                  <c:v>0.10266666666666668</c:v>
                </c:pt>
                <c:pt idx="76">
                  <c:v>0.10333333333333333</c:v>
                </c:pt>
                <c:pt idx="77">
                  <c:v>0.10166666666666668</c:v>
                </c:pt>
                <c:pt idx="78">
                  <c:v>0.10133333333333334</c:v>
                </c:pt>
                <c:pt idx="79">
                  <c:v>0.10700000000000001</c:v>
                </c:pt>
                <c:pt idx="80">
                  <c:v>0.10633333333333335</c:v>
                </c:pt>
                <c:pt idx="81">
                  <c:v>0.10433333333333333</c:v>
                </c:pt>
                <c:pt idx="82">
                  <c:v>0.10933333333333335</c:v>
                </c:pt>
                <c:pt idx="83">
                  <c:v>0.10866666666666668</c:v>
                </c:pt>
                <c:pt idx="84">
                  <c:v>0.10899999999999999</c:v>
                </c:pt>
                <c:pt idx="85">
                  <c:v>0.1086666666666667</c:v>
                </c:pt>
                <c:pt idx="86">
                  <c:v>0.11133333333333335</c:v>
                </c:pt>
                <c:pt idx="87">
                  <c:v>0.11033333333333335</c:v>
                </c:pt>
                <c:pt idx="88">
                  <c:v>0.11000000000000001</c:v>
                </c:pt>
                <c:pt idx="89">
                  <c:v>0.1096666666666667</c:v>
                </c:pt>
                <c:pt idx="90">
                  <c:v>0.1106666666666667</c:v>
                </c:pt>
                <c:pt idx="91">
                  <c:v>0.11200000000000002</c:v>
                </c:pt>
                <c:pt idx="92">
                  <c:v>0.10833333333333335</c:v>
                </c:pt>
                <c:pt idx="93">
                  <c:v>0.10800000000000001</c:v>
                </c:pt>
                <c:pt idx="94">
                  <c:v>0.10766666666666669</c:v>
                </c:pt>
                <c:pt idx="95">
                  <c:v>0.10900000000000001</c:v>
                </c:pt>
                <c:pt idx="96">
                  <c:v>0.1086666666666667</c:v>
                </c:pt>
                <c:pt idx="97">
                  <c:v>0.1106666666666667</c:v>
                </c:pt>
                <c:pt idx="98">
                  <c:v>0.10999999999999999</c:v>
                </c:pt>
                <c:pt idx="99">
                  <c:v>0.10999999999999999</c:v>
                </c:pt>
                <c:pt idx="100">
                  <c:v>0.10933333333333332</c:v>
                </c:pt>
                <c:pt idx="101">
                  <c:v>0.10899999999999999</c:v>
                </c:pt>
                <c:pt idx="102">
                  <c:v>0.10500000000000001</c:v>
                </c:pt>
                <c:pt idx="103">
                  <c:v>0.10766666666666669</c:v>
                </c:pt>
                <c:pt idx="104">
                  <c:v>0.10733333333333335</c:v>
                </c:pt>
                <c:pt idx="105">
                  <c:v>0.10699999999999998</c:v>
                </c:pt>
                <c:pt idx="106">
                  <c:v>0.10800000000000001</c:v>
                </c:pt>
                <c:pt idx="107">
                  <c:v>0.10899999999999999</c:v>
                </c:pt>
                <c:pt idx="108">
                  <c:v>0.11133333333333334</c:v>
                </c:pt>
                <c:pt idx="109">
                  <c:v>0.11066666666666668</c:v>
                </c:pt>
                <c:pt idx="110">
                  <c:v>0.11233333333333334</c:v>
                </c:pt>
                <c:pt idx="111">
                  <c:v>0.11299999999999999</c:v>
                </c:pt>
                <c:pt idx="112">
                  <c:v>0.11133333333333335</c:v>
                </c:pt>
                <c:pt idx="113">
                  <c:v>0.11166666666666671</c:v>
                </c:pt>
                <c:pt idx="114">
                  <c:v>0.11233333333333334</c:v>
                </c:pt>
                <c:pt idx="115">
                  <c:v>0.11233333333333334</c:v>
                </c:pt>
                <c:pt idx="116">
                  <c:v>0.11433333333333334</c:v>
                </c:pt>
                <c:pt idx="117">
                  <c:v>0.11499999999999999</c:v>
                </c:pt>
                <c:pt idx="118">
                  <c:v>0.11333333333333334</c:v>
                </c:pt>
                <c:pt idx="119">
                  <c:v>0.11133333333333334</c:v>
                </c:pt>
                <c:pt idx="120">
                  <c:v>0.10999999999999999</c:v>
                </c:pt>
                <c:pt idx="121">
                  <c:v>0.10666666666666669</c:v>
                </c:pt>
                <c:pt idx="122">
                  <c:v>0.10500000000000001</c:v>
                </c:pt>
                <c:pt idx="123">
                  <c:v>0.10466666666666669</c:v>
                </c:pt>
                <c:pt idx="124">
                  <c:v>0.10733333333333335</c:v>
                </c:pt>
                <c:pt idx="125">
                  <c:v>0.1096666666666667</c:v>
                </c:pt>
                <c:pt idx="126">
                  <c:v>0.10900000000000001</c:v>
                </c:pt>
                <c:pt idx="127">
                  <c:v>0.11033333333333332</c:v>
                </c:pt>
                <c:pt idx="128">
                  <c:v>0.11333333333333334</c:v>
                </c:pt>
                <c:pt idx="129">
                  <c:v>0.11333333333333334</c:v>
                </c:pt>
                <c:pt idx="130">
                  <c:v>0.11366666666666668</c:v>
                </c:pt>
                <c:pt idx="131">
                  <c:v>0.11199999999999999</c:v>
                </c:pt>
                <c:pt idx="132">
                  <c:v>0.10933333333333332</c:v>
                </c:pt>
                <c:pt idx="133">
                  <c:v>0.10666666666666669</c:v>
                </c:pt>
                <c:pt idx="134">
                  <c:v>0.10766666666666669</c:v>
                </c:pt>
                <c:pt idx="135">
                  <c:v>0.11133333333333335</c:v>
                </c:pt>
                <c:pt idx="136">
                  <c:v>0.11166666666666668</c:v>
                </c:pt>
                <c:pt idx="137">
                  <c:v>0.11166666666666668</c:v>
                </c:pt>
                <c:pt idx="138">
                  <c:v>0.11466666666666668</c:v>
                </c:pt>
                <c:pt idx="139">
                  <c:v>0.11466666666666668</c:v>
                </c:pt>
                <c:pt idx="140">
                  <c:v>0.11066666666666668</c:v>
                </c:pt>
                <c:pt idx="141">
                  <c:v>0.1096666666666667</c:v>
                </c:pt>
                <c:pt idx="142">
                  <c:v>0.10733333333333332</c:v>
                </c:pt>
                <c:pt idx="143">
                  <c:v>0.11033333333333335</c:v>
                </c:pt>
                <c:pt idx="144">
                  <c:v>0.10600000000000001</c:v>
                </c:pt>
                <c:pt idx="145">
                  <c:v>0.10900000000000001</c:v>
                </c:pt>
                <c:pt idx="146">
                  <c:v>0.11233333333333334</c:v>
                </c:pt>
                <c:pt idx="147">
                  <c:v>0.11166666666666668</c:v>
                </c:pt>
                <c:pt idx="148">
                  <c:v>0.11033333333333332</c:v>
                </c:pt>
                <c:pt idx="149">
                  <c:v>0.10933333333333332</c:v>
                </c:pt>
                <c:pt idx="150">
                  <c:v>0.11133333333333334</c:v>
                </c:pt>
                <c:pt idx="151">
                  <c:v>0.11299999999999999</c:v>
                </c:pt>
                <c:pt idx="152">
                  <c:v>0.11499999999999999</c:v>
                </c:pt>
                <c:pt idx="153">
                  <c:v>0.11366666666666668</c:v>
                </c:pt>
                <c:pt idx="154">
                  <c:v>0.11099999999999999</c:v>
                </c:pt>
                <c:pt idx="155">
                  <c:v>0.11066666666666668</c:v>
                </c:pt>
                <c:pt idx="156">
                  <c:v>0.11166666666666668</c:v>
                </c:pt>
                <c:pt idx="157">
                  <c:v>0.11333333333333334</c:v>
                </c:pt>
                <c:pt idx="158">
                  <c:v>0.11199999999999999</c:v>
                </c:pt>
                <c:pt idx="159">
                  <c:v>0.11233333333333334</c:v>
                </c:pt>
                <c:pt idx="160">
                  <c:v>0.11099999999999999</c:v>
                </c:pt>
                <c:pt idx="161">
                  <c:v>0.11100000000000002</c:v>
                </c:pt>
                <c:pt idx="162">
                  <c:v>0.11266666666666668</c:v>
                </c:pt>
                <c:pt idx="163">
                  <c:v>0.11266666666666668</c:v>
                </c:pt>
                <c:pt idx="164">
                  <c:v>0.11166666666666668</c:v>
                </c:pt>
                <c:pt idx="165">
                  <c:v>0.11499999999999999</c:v>
                </c:pt>
                <c:pt idx="166">
                  <c:v>0.11699999999999999</c:v>
                </c:pt>
                <c:pt idx="167">
                  <c:v>0.11466666666666668</c:v>
                </c:pt>
                <c:pt idx="168">
                  <c:v>0.11433333333333334</c:v>
                </c:pt>
                <c:pt idx="169">
                  <c:v>0.11233333333333334</c:v>
                </c:pt>
                <c:pt idx="170">
                  <c:v>0.11499999999999999</c:v>
                </c:pt>
                <c:pt idx="171">
                  <c:v>0.11466666666666668</c:v>
                </c:pt>
                <c:pt idx="172">
                  <c:v>0.11533333333333334</c:v>
                </c:pt>
                <c:pt idx="173">
                  <c:v>0.11566666666666668</c:v>
                </c:pt>
                <c:pt idx="174">
                  <c:v>0.11533333333333334</c:v>
                </c:pt>
                <c:pt idx="175">
                  <c:v>0.11466666666666668</c:v>
                </c:pt>
                <c:pt idx="176">
                  <c:v>0.11333333333333334</c:v>
                </c:pt>
                <c:pt idx="177">
                  <c:v>0.11299999999999999</c:v>
                </c:pt>
                <c:pt idx="178">
                  <c:v>0.11333333333333334</c:v>
                </c:pt>
                <c:pt idx="179">
                  <c:v>0.11599999999999999</c:v>
                </c:pt>
                <c:pt idx="180">
                  <c:v>0.11366666666666668</c:v>
                </c:pt>
                <c:pt idx="181">
                  <c:v>0.11099999999999999</c:v>
                </c:pt>
                <c:pt idx="182">
                  <c:v>0.11466666666666668</c:v>
                </c:pt>
                <c:pt idx="183">
                  <c:v>0.11633333333333334</c:v>
                </c:pt>
                <c:pt idx="184">
                  <c:v>0.11499999999999999</c:v>
                </c:pt>
                <c:pt idx="185">
                  <c:v>0.11699999999999999</c:v>
                </c:pt>
                <c:pt idx="186">
                  <c:v>0.11733333333333335</c:v>
                </c:pt>
                <c:pt idx="187">
                  <c:v>0.11633333333333334</c:v>
                </c:pt>
                <c:pt idx="188">
                  <c:v>0.11599999999999999</c:v>
                </c:pt>
                <c:pt idx="189">
                  <c:v>0.11433333333333334</c:v>
                </c:pt>
                <c:pt idx="190">
                  <c:v>0.11499999999999999</c:v>
                </c:pt>
                <c:pt idx="191">
                  <c:v>0.11666666666666668</c:v>
                </c:pt>
                <c:pt idx="192">
                  <c:v>0.11733333333333335</c:v>
                </c:pt>
                <c:pt idx="193">
                  <c:v>0.11566666666666668</c:v>
                </c:pt>
                <c:pt idx="194">
                  <c:v>0.11499999999999999</c:v>
                </c:pt>
                <c:pt idx="195">
                  <c:v>0.11633333333333334</c:v>
                </c:pt>
                <c:pt idx="196">
                  <c:v>0.11799999999999999</c:v>
                </c:pt>
                <c:pt idx="197">
                  <c:v>0.11866666666666668</c:v>
                </c:pt>
                <c:pt idx="198">
                  <c:v>0.11766666666666668</c:v>
                </c:pt>
                <c:pt idx="199">
                  <c:v>0.11766666666666668</c:v>
                </c:pt>
                <c:pt idx="200">
                  <c:v>0.11833333333333335</c:v>
                </c:pt>
                <c:pt idx="201">
                  <c:v>0.11433333333333334</c:v>
                </c:pt>
                <c:pt idx="202">
                  <c:v>0.11333333333333334</c:v>
                </c:pt>
                <c:pt idx="203">
                  <c:v>0.11466666666666668</c:v>
                </c:pt>
                <c:pt idx="204">
                  <c:v>0.11433333333333334</c:v>
                </c:pt>
                <c:pt idx="205">
                  <c:v>0.11466666666666668</c:v>
                </c:pt>
                <c:pt idx="206">
                  <c:v>0.11366666666666668</c:v>
                </c:pt>
                <c:pt idx="207">
                  <c:v>0.11433333333333334</c:v>
                </c:pt>
                <c:pt idx="208">
                  <c:v>0.11633333333333334</c:v>
                </c:pt>
                <c:pt idx="209">
                  <c:v>0.11799999999999999</c:v>
                </c:pt>
                <c:pt idx="210">
                  <c:v>0.11966666666666669</c:v>
                </c:pt>
                <c:pt idx="211">
                  <c:v>0.11633333333333334</c:v>
                </c:pt>
                <c:pt idx="212">
                  <c:v>0.11766666666666668</c:v>
                </c:pt>
                <c:pt idx="213">
                  <c:v>0.11766666666666668</c:v>
                </c:pt>
                <c:pt idx="214">
                  <c:v>0.11799999999999999</c:v>
                </c:pt>
                <c:pt idx="215">
                  <c:v>0.11933333333333335</c:v>
                </c:pt>
                <c:pt idx="216">
                  <c:v>0.12033333333333333</c:v>
                </c:pt>
                <c:pt idx="217">
                  <c:v>0.11966666666666669</c:v>
                </c:pt>
                <c:pt idx="218">
                  <c:v>0.12166666666666667</c:v>
                </c:pt>
                <c:pt idx="219">
                  <c:v>0.12033333333333333</c:v>
                </c:pt>
                <c:pt idx="220">
                  <c:v>0.12133333333333333</c:v>
                </c:pt>
                <c:pt idx="221">
                  <c:v>0.12200000000000001</c:v>
                </c:pt>
                <c:pt idx="222">
                  <c:v>0.12233333333333335</c:v>
                </c:pt>
                <c:pt idx="223">
                  <c:v>0.12233333333333335</c:v>
                </c:pt>
                <c:pt idx="224">
                  <c:v>0.12433333333333335</c:v>
                </c:pt>
                <c:pt idx="225">
                  <c:v>0.12466666666666668</c:v>
                </c:pt>
                <c:pt idx="226">
                  <c:v>0.12433333333333335</c:v>
                </c:pt>
                <c:pt idx="227">
                  <c:v>0.12466666666666668</c:v>
                </c:pt>
                <c:pt idx="228">
                  <c:v>0.12433333333333335</c:v>
                </c:pt>
                <c:pt idx="229">
                  <c:v>0.12433333333333335</c:v>
                </c:pt>
                <c:pt idx="230">
                  <c:v>0.127</c:v>
                </c:pt>
                <c:pt idx="231">
                  <c:v>0.12633333333333335</c:v>
                </c:pt>
                <c:pt idx="232">
                  <c:v>0.12533333333333335</c:v>
                </c:pt>
                <c:pt idx="233">
                  <c:v>0.12300000000000001</c:v>
                </c:pt>
                <c:pt idx="234">
                  <c:v>0.12233333333333335</c:v>
                </c:pt>
                <c:pt idx="235">
                  <c:v>0.12266666666666667</c:v>
                </c:pt>
                <c:pt idx="236">
                  <c:v>0.12133333333333333</c:v>
                </c:pt>
                <c:pt idx="237">
                  <c:v>0.12000000000000001</c:v>
                </c:pt>
                <c:pt idx="238">
                  <c:v>0.11966666666666669</c:v>
                </c:pt>
                <c:pt idx="239">
                  <c:v>0.11933333333333335</c:v>
                </c:pt>
                <c:pt idx="240">
                  <c:v>0.12000000000000001</c:v>
                </c:pt>
                <c:pt idx="241">
                  <c:v>0.12266666666666667</c:v>
                </c:pt>
                <c:pt idx="242">
                  <c:v>0.12400000000000001</c:v>
                </c:pt>
                <c:pt idx="243">
                  <c:v>0.12466666666666668</c:v>
                </c:pt>
                <c:pt idx="244">
                  <c:v>0.125</c:v>
                </c:pt>
                <c:pt idx="245">
                  <c:v>0.126</c:v>
                </c:pt>
                <c:pt idx="246">
                  <c:v>0.12533333333333335</c:v>
                </c:pt>
                <c:pt idx="247">
                  <c:v>0.126</c:v>
                </c:pt>
                <c:pt idx="248">
                  <c:v>0.125</c:v>
                </c:pt>
                <c:pt idx="249">
                  <c:v>0.12666666666666668</c:v>
                </c:pt>
                <c:pt idx="250">
                  <c:v>0.12633333333333335</c:v>
                </c:pt>
                <c:pt idx="251">
                  <c:v>0.12633333333333335</c:v>
                </c:pt>
                <c:pt idx="252">
                  <c:v>0.12533333333333335</c:v>
                </c:pt>
                <c:pt idx="253">
                  <c:v>0.125</c:v>
                </c:pt>
                <c:pt idx="254">
                  <c:v>0.12466666666666668</c:v>
                </c:pt>
                <c:pt idx="255">
                  <c:v>0.12400000000000001</c:v>
                </c:pt>
                <c:pt idx="256">
                  <c:v>0.125</c:v>
                </c:pt>
                <c:pt idx="257">
                  <c:v>0.12633333333333335</c:v>
                </c:pt>
                <c:pt idx="258">
                  <c:v>0.127</c:v>
                </c:pt>
                <c:pt idx="259">
                  <c:v>0.12733333333333335</c:v>
                </c:pt>
                <c:pt idx="260">
                  <c:v>0.12833333333333335</c:v>
                </c:pt>
                <c:pt idx="261">
                  <c:v>0.12866666666666668</c:v>
                </c:pt>
                <c:pt idx="262">
                  <c:v>0.128</c:v>
                </c:pt>
                <c:pt idx="263">
                  <c:v>0.13033333333333336</c:v>
                </c:pt>
                <c:pt idx="264">
                  <c:v>0.13200000000000001</c:v>
                </c:pt>
                <c:pt idx="265">
                  <c:v>0.12966666666666668</c:v>
                </c:pt>
                <c:pt idx="266">
                  <c:v>0.13133333333333336</c:v>
                </c:pt>
                <c:pt idx="267">
                  <c:v>0.13066666666666668</c:v>
                </c:pt>
                <c:pt idx="268">
                  <c:v>0.12966666666666668</c:v>
                </c:pt>
                <c:pt idx="269">
                  <c:v>0.12966666666666668</c:v>
                </c:pt>
                <c:pt idx="270">
                  <c:v>0.128</c:v>
                </c:pt>
                <c:pt idx="271">
                  <c:v>0.126</c:v>
                </c:pt>
                <c:pt idx="272">
                  <c:v>0.12766666666666668</c:v>
                </c:pt>
                <c:pt idx="273">
                  <c:v>0.128</c:v>
                </c:pt>
                <c:pt idx="274">
                  <c:v>0.12166666666666667</c:v>
                </c:pt>
                <c:pt idx="275">
                  <c:v>0.12100000000000001</c:v>
                </c:pt>
                <c:pt idx="276">
                  <c:v>0.12200000000000001</c:v>
                </c:pt>
                <c:pt idx="277">
                  <c:v>0.12533333333333335</c:v>
                </c:pt>
                <c:pt idx="278">
                  <c:v>0.127</c:v>
                </c:pt>
                <c:pt idx="279">
                  <c:v>0.12766666666666668</c:v>
                </c:pt>
                <c:pt idx="280">
                  <c:v>0.12866666666666668</c:v>
                </c:pt>
                <c:pt idx="281">
                  <c:v>0.12666666666666668</c:v>
                </c:pt>
                <c:pt idx="282">
                  <c:v>0.125</c:v>
                </c:pt>
                <c:pt idx="283">
                  <c:v>0.12333333333333335</c:v>
                </c:pt>
                <c:pt idx="284">
                  <c:v>0.12166666666666667</c:v>
                </c:pt>
                <c:pt idx="285">
                  <c:v>0.12166666666666667</c:v>
                </c:pt>
                <c:pt idx="286">
                  <c:v>0.12633333333333335</c:v>
                </c:pt>
                <c:pt idx="287">
                  <c:v>0.13</c:v>
                </c:pt>
                <c:pt idx="288">
                  <c:v>0.13233333333333336</c:v>
                </c:pt>
                <c:pt idx="289">
                  <c:v>0.13133333333333336</c:v>
                </c:pt>
                <c:pt idx="290">
                  <c:v>0.13</c:v>
                </c:pt>
                <c:pt idx="291">
                  <c:v>0.13033333333333336</c:v>
                </c:pt>
                <c:pt idx="292">
                  <c:v>0.13</c:v>
                </c:pt>
                <c:pt idx="293">
                  <c:v>0.12933333333333336</c:v>
                </c:pt>
                <c:pt idx="294">
                  <c:v>0.13100000000000001</c:v>
                </c:pt>
                <c:pt idx="295">
                  <c:v>0.13033333333333336</c:v>
                </c:pt>
                <c:pt idx="296">
                  <c:v>0.13166666666666668</c:v>
                </c:pt>
                <c:pt idx="297">
                  <c:v>0.13100000000000001</c:v>
                </c:pt>
                <c:pt idx="298">
                  <c:v>0.13266666666666668</c:v>
                </c:pt>
                <c:pt idx="299">
                  <c:v>0.13200000000000001</c:v>
                </c:pt>
                <c:pt idx="300">
                  <c:v>0.13266666666666668</c:v>
                </c:pt>
                <c:pt idx="301">
                  <c:v>0.13333333333333336</c:v>
                </c:pt>
                <c:pt idx="302">
                  <c:v>0.13266666666666668</c:v>
                </c:pt>
                <c:pt idx="303">
                  <c:v>0.13200000000000001</c:v>
                </c:pt>
                <c:pt idx="304">
                  <c:v>0.13066666666666668</c:v>
                </c:pt>
                <c:pt idx="305">
                  <c:v>0.13433333333333336</c:v>
                </c:pt>
                <c:pt idx="306">
                  <c:v>0.13633333333333336</c:v>
                </c:pt>
                <c:pt idx="307">
                  <c:v>0.13600000000000001</c:v>
                </c:pt>
                <c:pt idx="308">
                  <c:v>0.13633333333333336</c:v>
                </c:pt>
                <c:pt idx="309">
                  <c:v>0.13633333333333336</c:v>
                </c:pt>
                <c:pt idx="310">
                  <c:v>0.13833333333333336</c:v>
                </c:pt>
                <c:pt idx="311">
                  <c:v>0.13800000000000001</c:v>
                </c:pt>
                <c:pt idx="312">
                  <c:v>0.13633333333333336</c:v>
                </c:pt>
                <c:pt idx="313">
                  <c:v>0.13466666666666668</c:v>
                </c:pt>
                <c:pt idx="314">
                  <c:v>0.13466666666666668</c:v>
                </c:pt>
                <c:pt idx="315">
                  <c:v>0.13533333333333336</c:v>
                </c:pt>
                <c:pt idx="316">
                  <c:v>0.13833333333333336</c:v>
                </c:pt>
                <c:pt idx="317">
                  <c:v>0.14066666666666669</c:v>
                </c:pt>
                <c:pt idx="318">
                  <c:v>0.14000000000000001</c:v>
                </c:pt>
                <c:pt idx="319">
                  <c:v>0.13866666666666669</c:v>
                </c:pt>
                <c:pt idx="320">
                  <c:v>0.13600000000000001</c:v>
                </c:pt>
                <c:pt idx="321">
                  <c:v>0.13633333333333336</c:v>
                </c:pt>
                <c:pt idx="322">
                  <c:v>0.13700000000000001</c:v>
                </c:pt>
                <c:pt idx="323">
                  <c:v>0.13833333333333336</c:v>
                </c:pt>
                <c:pt idx="324">
                  <c:v>0.13866666666666669</c:v>
                </c:pt>
                <c:pt idx="325">
                  <c:v>0.13800000000000001</c:v>
                </c:pt>
                <c:pt idx="326">
                  <c:v>0.13966666666666669</c:v>
                </c:pt>
                <c:pt idx="327">
                  <c:v>0.14333333333333337</c:v>
                </c:pt>
                <c:pt idx="328">
                  <c:v>0.14466666666666669</c:v>
                </c:pt>
                <c:pt idx="329">
                  <c:v>0.14800000000000005</c:v>
                </c:pt>
                <c:pt idx="330">
                  <c:v>0.14733333333333337</c:v>
                </c:pt>
                <c:pt idx="331">
                  <c:v>0.14733333333333337</c:v>
                </c:pt>
                <c:pt idx="332">
                  <c:v>0.14766666666666664</c:v>
                </c:pt>
                <c:pt idx="333">
                  <c:v>0.14533333333333337</c:v>
                </c:pt>
                <c:pt idx="334">
                  <c:v>0.14433333333333337</c:v>
                </c:pt>
                <c:pt idx="335">
                  <c:v>0.14466666666666669</c:v>
                </c:pt>
                <c:pt idx="336">
                  <c:v>0.14466666666666669</c:v>
                </c:pt>
                <c:pt idx="337">
                  <c:v>0.14600000000000002</c:v>
                </c:pt>
                <c:pt idx="338">
                  <c:v>0.14566666666666664</c:v>
                </c:pt>
                <c:pt idx="339">
                  <c:v>0.14766666666666664</c:v>
                </c:pt>
                <c:pt idx="340">
                  <c:v>0.14800000000000002</c:v>
                </c:pt>
                <c:pt idx="341">
                  <c:v>0.14733333333333337</c:v>
                </c:pt>
                <c:pt idx="342">
                  <c:v>0.14633333333333337</c:v>
                </c:pt>
                <c:pt idx="343">
                  <c:v>0.14733333333333337</c:v>
                </c:pt>
                <c:pt idx="344">
                  <c:v>0.14833333333333337</c:v>
                </c:pt>
                <c:pt idx="345">
                  <c:v>0.15000000000000002</c:v>
                </c:pt>
                <c:pt idx="346">
                  <c:v>0.15000000000000002</c:v>
                </c:pt>
                <c:pt idx="347">
                  <c:v>0.15066666666666664</c:v>
                </c:pt>
                <c:pt idx="348">
                  <c:v>0.15200000000000002</c:v>
                </c:pt>
                <c:pt idx="349">
                  <c:v>0.15100000000000002</c:v>
                </c:pt>
                <c:pt idx="350">
                  <c:v>0.14900000000000002</c:v>
                </c:pt>
                <c:pt idx="351">
                  <c:v>0.14966666666666664</c:v>
                </c:pt>
                <c:pt idx="352">
                  <c:v>0.14933333333333337</c:v>
                </c:pt>
                <c:pt idx="353">
                  <c:v>0.15133333333333338</c:v>
                </c:pt>
                <c:pt idx="354">
                  <c:v>0.15200000000000002</c:v>
                </c:pt>
                <c:pt idx="355">
                  <c:v>0.15333333333333338</c:v>
                </c:pt>
                <c:pt idx="356">
                  <c:v>0.15433333333333338</c:v>
                </c:pt>
                <c:pt idx="357">
                  <c:v>0.15633333333333338</c:v>
                </c:pt>
                <c:pt idx="358">
                  <c:v>0.15666666666666668</c:v>
                </c:pt>
                <c:pt idx="359">
                  <c:v>0.15566666666666668</c:v>
                </c:pt>
                <c:pt idx="360">
                  <c:v>0.15566666666666668</c:v>
                </c:pt>
                <c:pt idx="361">
                  <c:v>0.15666666666666668</c:v>
                </c:pt>
                <c:pt idx="362">
                  <c:v>0.15600000000000003</c:v>
                </c:pt>
                <c:pt idx="363">
                  <c:v>0.15666666666666668</c:v>
                </c:pt>
                <c:pt idx="364">
                  <c:v>0.15766666666666668</c:v>
                </c:pt>
                <c:pt idx="365">
                  <c:v>0.15800000000000003</c:v>
                </c:pt>
                <c:pt idx="366">
                  <c:v>0.15933333333333338</c:v>
                </c:pt>
                <c:pt idx="367">
                  <c:v>0.16166666666666668</c:v>
                </c:pt>
                <c:pt idx="368">
                  <c:v>0.16033333333333338</c:v>
                </c:pt>
                <c:pt idx="369">
                  <c:v>0.16166666666666668</c:v>
                </c:pt>
                <c:pt idx="370">
                  <c:v>0.16000000000000003</c:v>
                </c:pt>
                <c:pt idx="371">
                  <c:v>0.16033333333333338</c:v>
                </c:pt>
                <c:pt idx="372">
                  <c:v>0.16066666666666668</c:v>
                </c:pt>
                <c:pt idx="373">
                  <c:v>0.16100000000000003</c:v>
                </c:pt>
                <c:pt idx="374">
                  <c:v>0.16300000000000003</c:v>
                </c:pt>
                <c:pt idx="375">
                  <c:v>0.16466666666666668</c:v>
                </c:pt>
                <c:pt idx="376">
                  <c:v>0.16433333333333339</c:v>
                </c:pt>
                <c:pt idx="377">
                  <c:v>0.16166666666666668</c:v>
                </c:pt>
                <c:pt idx="378">
                  <c:v>0.16400000000000003</c:v>
                </c:pt>
                <c:pt idx="379">
                  <c:v>0.16466666666666668</c:v>
                </c:pt>
                <c:pt idx="380">
                  <c:v>0.16300000000000003</c:v>
                </c:pt>
                <c:pt idx="381">
                  <c:v>0.16333333333333339</c:v>
                </c:pt>
                <c:pt idx="382">
                  <c:v>0.16333333333333339</c:v>
                </c:pt>
                <c:pt idx="383">
                  <c:v>0.16033333333333338</c:v>
                </c:pt>
                <c:pt idx="384">
                  <c:v>0.16100000000000003</c:v>
                </c:pt>
                <c:pt idx="385">
                  <c:v>0.16133333333333338</c:v>
                </c:pt>
                <c:pt idx="386">
                  <c:v>0.16266666666666668</c:v>
                </c:pt>
                <c:pt idx="387">
                  <c:v>0.16300000000000003</c:v>
                </c:pt>
                <c:pt idx="388">
                  <c:v>0.16300000000000003</c:v>
                </c:pt>
                <c:pt idx="389">
                  <c:v>0.16300000000000003</c:v>
                </c:pt>
                <c:pt idx="390">
                  <c:v>0.16533333333333339</c:v>
                </c:pt>
                <c:pt idx="391">
                  <c:v>0.16566666666666668</c:v>
                </c:pt>
                <c:pt idx="392">
                  <c:v>0.16800000000000004</c:v>
                </c:pt>
                <c:pt idx="393">
                  <c:v>0.16866666666666669</c:v>
                </c:pt>
                <c:pt idx="394">
                  <c:v>0.16933333333333339</c:v>
                </c:pt>
                <c:pt idx="395">
                  <c:v>0.16966666666666669</c:v>
                </c:pt>
                <c:pt idx="396">
                  <c:v>0.16966666666666669</c:v>
                </c:pt>
                <c:pt idx="397">
                  <c:v>0.17</c:v>
                </c:pt>
                <c:pt idx="398">
                  <c:v>0.17</c:v>
                </c:pt>
                <c:pt idx="399">
                  <c:v>0.17066666666666666</c:v>
                </c:pt>
                <c:pt idx="400">
                  <c:v>0.17133333333333337</c:v>
                </c:pt>
                <c:pt idx="401">
                  <c:v>0.17266666666666666</c:v>
                </c:pt>
                <c:pt idx="402">
                  <c:v>0.17533333333333337</c:v>
                </c:pt>
                <c:pt idx="403">
                  <c:v>0.17666666666666669</c:v>
                </c:pt>
                <c:pt idx="404">
                  <c:v>0.17833333333333337</c:v>
                </c:pt>
                <c:pt idx="405">
                  <c:v>0.1806666666666667</c:v>
                </c:pt>
                <c:pt idx="406">
                  <c:v>0.17766666666666669</c:v>
                </c:pt>
                <c:pt idx="407">
                  <c:v>0.17700000000000005</c:v>
                </c:pt>
                <c:pt idx="408">
                  <c:v>0.17700000000000005</c:v>
                </c:pt>
                <c:pt idx="409">
                  <c:v>0.17766666666666669</c:v>
                </c:pt>
                <c:pt idx="410">
                  <c:v>0.17833333333333337</c:v>
                </c:pt>
                <c:pt idx="411">
                  <c:v>0.17800000000000005</c:v>
                </c:pt>
                <c:pt idx="412">
                  <c:v>0.17900000000000005</c:v>
                </c:pt>
                <c:pt idx="413">
                  <c:v>0.1806666666666667</c:v>
                </c:pt>
                <c:pt idx="414">
                  <c:v>0.18100000000000005</c:v>
                </c:pt>
                <c:pt idx="415">
                  <c:v>0.18200000000000005</c:v>
                </c:pt>
                <c:pt idx="416">
                  <c:v>0.18200000000000005</c:v>
                </c:pt>
                <c:pt idx="417">
                  <c:v>0.18200000000000005</c:v>
                </c:pt>
                <c:pt idx="418">
                  <c:v>0.18300000000000005</c:v>
                </c:pt>
                <c:pt idx="419">
                  <c:v>0.18366666666666664</c:v>
                </c:pt>
                <c:pt idx="420">
                  <c:v>0.1813333333333334</c:v>
                </c:pt>
                <c:pt idx="421">
                  <c:v>0.1826666666666667</c:v>
                </c:pt>
                <c:pt idx="422">
                  <c:v>0.18433333333333338</c:v>
                </c:pt>
                <c:pt idx="423">
                  <c:v>0.18533333333333341</c:v>
                </c:pt>
                <c:pt idx="424">
                  <c:v>0.18566666666666667</c:v>
                </c:pt>
                <c:pt idx="425">
                  <c:v>0.18400000000000005</c:v>
                </c:pt>
                <c:pt idx="426">
                  <c:v>0.1826666666666667</c:v>
                </c:pt>
                <c:pt idx="427">
                  <c:v>0.18500000000000005</c:v>
                </c:pt>
                <c:pt idx="428">
                  <c:v>0.18700000000000006</c:v>
                </c:pt>
                <c:pt idx="429">
                  <c:v>0.18933333333333341</c:v>
                </c:pt>
                <c:pt idx="430">
                  <c:v>0.19366666666666668</c:v>
                </c:pt>
                <c:pt idx="431">
                  <c:v>0.19300000000000003</c:v>
                </c:pt>
                <c:pt idx="432">
                  <c:v>0.19466666666666668</c:v>
                </c:pt>
                <c:pt idx="433">
                  <c:v>0.19533333333333341</c:v>
                </c:pt>
                <c:pt idx="434">
                  <c:v>0.19366666666666668</c:v>
                </c:pt>
                <c:pt idx="435">
                  <c:v>0.19333333333333338</c:v>
                </c:pt>
                <c:pt idx="436">
                  <c:v>0.19333333333333338</c:v>
                </c:pt>
                <c:pt idx="437">
                  <c:v>0.19266666666666671</c:v>
                </c:pt>
                <c:pt idx="438">
                  <c:v>0.19200000000000006</c:v>
                </c:pt>
                <c:pt idx="439">
                  <c:v>0.19400000000000006</c:v>
                </c:pt>
                <c:pt idx="440">
                  <c:v>0.19633333333333339</c:v>
                </c:pt>
                <c:pt idx="441">
                  <c:v>0.19700000000000004</c:v>
                </c:pt>
                <c:pt idx="442">
                  <c:v>0.20000000000000004</c:v>
                </c:pt>
                <c:pt idx="443">
                  <c:v>0.19966666666666669</c:v>
                </c:pt>
                <c:pt idx="444">
                  <c:v>0.19933333333333339</c:v>
                </c:pt>
                <c:pt idx="445">
                  <c:v>0.19866666666666669</c:v>
                </c:pt>
                <c:pt idx="446">
                  <c:v>0.20000000000000004</c:v>
                </c:pt>
                <c:pt idx="447">
                  <c:v>0.20033333333333336</c:v>
                </c:pt>
                <c:pt idx="448">
                  <c:v>0.20266666666666666</c:v>
                </c:pt>
                <c:pt idx="449">
                  <c:v>0.20333333333333337</c:v>
                </c:pt>
                <c:pt idx="450">
                  <c:v>0.20533333333333337</c:v>
                </c:pt>
                <c:pt idx="451">
                  <c:v>0.20766666666666669</c:v>
                </c:pt>
                <c:pt idx="452">
                  <c:v>0.20733333333333337</c:v>
                </c:pt>
                <c:pt idx="453">
                  <c:v>0.20633333333333337</c:v>
                </c:pt>
                <c:pt idx="454">
                  <c:v>0.20766666666666669</c:v>
                </c:pt>
                <c:pt idx="455">
                  <c:v>0.20900000000000002</c:v>
                </c:pt>
                <c:pt idx="456">
                  <c:v>0.21100000000000002</c:v>
                </c:pt>
                <c:pt idx="457">
                  <c:v>0.20933333333333337</c:v>
                </c:pt>
                <c:pt idx="458">
                  <c:v>0.2096666666666667</c:v>
                </c:pt>
                <c:pt idx="459">
                  <c:v>0.21000000000000002</c:v>
                </c:pt>
                <c:pt idx="460">
                  <c:v>0.21100000000000002</c:v>
                </c:pt>
                <c:pt idx="461">
                  <c:v>0.21100000000000002</c:v>
                </c:pt>
                <c:pt idx="462">
                  <c:v>0.2126666666666667</c:v>
                </c:pt>
                <c:pt idx="463">
                  <c:v>0.2133333333333334</c:v>
                </c:pt>
                <c:pt idx="464">
                  <c:v>0.2136666666666667</c:v>
                </c:pt>
                <c:pt idx="465">
                  <c:v>0.2133333333333334</c:v>
                </c:pt>
                <c:pt idx="466">
                  <c:v>0.2136666666666667</c:v>
                </c:pt>
                <c:pt idx="467">
                  <c:v>0.21500000000000002</c:v>
                </c:pt>
                <c:pt idx="468">
                  <c:v>0.21733333333333341</c:v>
                </c:pt>
                <c:pt idx="469">
                  <c:v>0.2156666666666667</c:v>
                </c:pt>
                <c:pt idx="470">
                  <c:v>0.22133333333333341</c:v>
                </c:pt>
                <c:pt idx="471">
                  <c:v>0.22066666666666671</c:v>
                </c:pt>
                <c:pt idx="472">
                  <c:v>0.22166666666666671</c:v>
                </c:pt>
                <c:pt idx="473">
                  <c:v>0.22300000000000003</c:v>
                </c:pt>
                <c:pt idx="474">
                  <c:v>0.22733333333333336</c:v>
                </c:pt>
                <c:pt idx="475">
                  <c:v>0.22366666666666671</c:v>
                </c:pt>
                <c:pt idx="476">
                  <c:v>0.22433333333333341</c:v>
                </c:pt>
                <c:pt idx="477">
                  <c:v>0.22766666666666671</c:v>
                </c:pt>
                <c:pt idx="478">
                  <c:v>0.22933333333333342</c:v>
                </c:pt>
                <c:pt idx="479">
                  <c:v>0.23233333333333339</c:v>
                </c:pt>
                <c:pt idx="480">
                  <c:v>0.23200000000000001</c:v>
                </c:pt>
                <c:pt idx="481">
                  <c:v>0.23533333333333334</c:v>
                </c:pt>
                <c:pt idx="482">
                  <c:v>0.23466666666666666</c:v>
                </c:pt>
                <c:pt idx="483">
                  <c:v>0.23566666666666669</c:v>
                </c:pt>
                <c:pt idx="484">
                  <c:v>0.23633333333333342</c:v>
                </c:pt>
                <c:pt idx="485">
                  <c:v>0.23766666666666669</c:v>
                </c:pt>
                <c:pt idx="486">
                  <c:v>0.23966666666666669</c:v>
                </c:pt>
                <c:pt idx="487">
                  <c:v>0.24133333333333337</c:v>
                </c:pt>
                <c:pt idx="488">
                  <c:v>0.2426666666666667</c:v>
                </c:pt>
                <c:pt idx="489">
                  <c:v>0.2446666666666667</c:v>
                </c:pt>
                <c:pt idx="490">
                  <c:v>0.2446666666666667</c:v>
                </c:pt>
                <c:pt idx="491">
                  <c:v>0.24633333333333338</c:v>
                </c:pt>
                <c:pt idx="492">
                  <c:v>0.2456666666666667</c:v>
                </c:pt>
                <c:pt idx="493">
                  <c:v>0.24733333333333338</c:v>
                </c:pt>
                <c:pt idx="494">
                  <c:v>0.2486666666666667</c:v>
                </c:pt>
                <c:pt idx="495">
                  <c:v>0.251</c:v>
                </c:pt>
                <c:pt idx="496">
                  <c:v>0.251</c:v>
                </c:pt>
                <c:pt idx="497">
                  <c:v>0.2513333333333333</c:v>
                </c:pt>
                <c:pt idx="498">
                  <c:v>0.2533333333333333</c:v>
                </c:pt>
                <c:pt idx="499">
                  <c:v>0.25366666666666671</c:v>
                </c:pt>
                <c:pt idx="500">
                  <c:v>0.254</c:v>
                </c:pt>
                <c:pt idx="501">
                  <c:v>0.253</c:v>
                </c:pt>
                <c:pt idx="502">
                  <c:v>0.255</c:v>
                </c:pt>
                <c:pt idx="503">
                  <c:v>0.25900000000000001</c:v>
                </c:pt>
                <c:pt idx="504">
                  <c:v>0.26066666666666671</c:v>
                </c:pt>
                <c:pt idx="505">
                  <c:v>0.26166666666666671</c:v>
                </c:pt>
                <c:pt idx="506">
                  <c:v>0.26200000000000001</c:v>
                </c:pt>
                <c:pt idx="507">
                  <c:v>0.26300000000000001</c:v>
                </c:pt>
                <c:pt idx="508">
                  <c:v>0.26333333333333331</c:v>
                </c:pt>
                <c:pt idx="509">
                  <c:v>0.26366666666666672</c:v>
                </c:pt>
                <c:pt idx="510">
                  <c:v>0.26633333333333326</c:v>
                </c:pt>
                <c:pt idx="511">
                  <c:v>0.26800000000000002</c:v>
                </c:pt>
                <c:pt idx="512">
                  <c:v>0.27</c:v>
                </c:pt>
                <c:pt idx="513">
                  <c:v>0.27266666666666672</c:v>
                </c:pt>
                <c:pt idx="514">
                  <c:v>0.27166666666666672</c:v>
                </c:pt>
                <c:pt idx="515">
                  <c:v>0.27400000000000002</c:v>
                </c:pt>
                <c:pt idx="516">
                  <c:v>0.27666666666666673</c:v>
                </c:pt>
                <c:pt idx="517">
                  <c:v>0.27633333333333326</c:v>
                </c:pt>
                <c:pt idx="518">
                  <c:v>0.27900000000000003</c:v>
                </c:pt>
                <c:pt idx="519">
                  <c:v>0.27933333333333332</c:v>
                </c:pt>
                <c:pt idx="520">
                  <c:v>0.27966666666666673</c:v>
                </c:pt>
                <c:pt idx="521">
                  <c:v>0.28166666666666673</c:v>
                </c:pt>
                <c:pt idx="522">
                  <c:v>0.28400000000000009</c:v>
                </c:pt>
                <c:pt idx="523">
                  <c:v>0.28533333333333333</c:v>
                </c:pt>
                <c:pt idx="524">
                  <c:v>0.28833333333333333</c:v>
                </c:pt>
                <c:pt idx="525">
                  <c:v>0.28766666666666674</c:v>
                </c:pt>
                <c:pt idx="526">
                  <c:v>0.28666666666666674</c:v>
                </c:pt>
                <c:pt idx="527">
                  <c:v>0.28800000000000009</c:v>
                </c:pt>
                <c:pt idx="528">
                  <c:v>0.28900000000000003</c:v>
                </c:pt>
                <c:pt idx="529">
                  <c:v>0.29033333333333333</c:v>
                </c:pt>
                <c:pt idx="530">
                  <c:v>0.29300000000000004</c:v>
                </c:pt>
                <c:pt idx="531">
                  <c:v>0.2996666666666668</c:v>
                </c:pt>
                <c:pt idx="532">
                  <c:v>0.2960000000000001</c:v>
                </c:pt>
                <c:pt idx="533">
                  <c:v>0.3000000000000001</c:v>
                </c:pt>
                <c:pt idx="534">
                  <c:v>0.2996666666666668</c:v>
                </c:pt>
                <c:pt idx="535">
                  <c:v>0.2996666666666668</c:v>
                </c:pt>
                <c:pt idx="536">
                  <c:v>0.30433333333333334</c:v>
                </c:pt>
                <c:pt idx="537">
                  <c:v>0.30333333333333334</c:v>
                </c:pt>
                <c:pt idx="538">
                  <c:v>0.30600000000000011</c:v>
                </c:pt>
                <c:pt idx="539">
                  <c:v>0.30433333333333334</c:v>
                </c:pt>
                <c:pt idx="540">
                  <c:v>0.30566666666666681</c:v>
                </c:pt>
                <c:pt idx="541">
                  <c:v>0.30466666666666681</c:v>
                </c:pt>
                <c:pt idx="542">
                  <c:v>0.30700000000000005</c:v>
                </c:pt>
                <c:pt idx="543">
                  <c:v>0.30900000000000005</c:v>
                </c:pt>
                <c:pt idx="544">
                  <c:v>0.30700000000000005</c:v>
                </c:pt>
                <c:pt idx="545">
                  <c:v>0.31133333333333335</c:v>
                </c:pt>
                <c:pt idx="546">
                  <c:v>0.31266666666666681</c:v>
                </c:pt>
                <c:pt idx="547">
                  <c:v>0.31333333333333335</c:v>
                </c:pt>
                <c:pt idx="548">
                  <c:v>0.31566666666666676</c:v>
                </c:pt>
                <c:pt idx="549">
                  <c:v>0.31766666666666676</c:v>
                </c:pt>
                <c:pt idx="550">
                  <c:v>0.3203333333333333</c:v>
                </c:pt>
                <c:pt idx="551">
                  <c:v>0.32333333333333331</c:v>
                </c:pt>
                <c:pt idx="552">
                  <c:v>0.32400000000000007</c:v>
                </c:pt>
                <c:pt idx="553">
                  <c:v>0.32600000000000007</c:v>
                </c:pt>
                <c:pt idx="554">
                  <c:v>0.32666666666666677</c:v>
                </c:pt>
                <c:pt idx="555">
                  <c:v>0.32733333333333331</c:v>
                </c:pt>
                <c:pt idx="556">
                  <c:v>0.33033333333333331</c:v>
                </c:pt>
                <c:pt idx="557">
                  <c:v>0.33033333333333331</c:v>
                </c:pt>
                <c:pt idx="558">
                  <c:v>0.33200000000000007</c:v>
                </c:pt>
                <c:pt idx="559">
                  <c:v>0.33433333333333337</c:v>
                </c:pt>
                <c:pt idx="560">
                  <c:v>0.33800000000000008</c:v>
                </c:pt>
                <c:pt idx="561">
                  <c:v>0.34233333333333338</c:v>
                </c:pt>
                <c:pt idx="562">
                  <c:v>0.34533333333333338</c:v>
                </c:pt>
                <c:pt idx="563">
                  <c:v>0.34666666666666679</c:v>
                </c:pt>
                <c:pt idx="564">
                  <c:v>0.34833333333333338</c:v>
                </c:pt>
                <c:pt idx="565">
                  <c:v>0.34533333333333338</c:v>
                </c:pt>
                <c:pt idx="566">
                  <c:v>0.34866666666666679</c:v>
                </c:pt>
                <c:pt idx="567">
                  <c:v>0.34966666666666679</c:v>
                </c:pt>
                <c:pt idx="568">
                  <c:v>0.35100000000000003</c:v>
                </c:pt>
                <c:pt idx="569">
                  <c:v>0.35533333333333333</c:v>
                </c:pt>
                <c:pt idx="570">
                  <c:v>0.3586666666666668</c:v>
                </c:pt>
                <c:pt idx="571">
                  <c:v>0.36066666666666675</c:v>
                </c:pt>
                <c:pt idx="572">
                  <c:v>0.36333333333333334</c:v>
                </c:pt>
                <c:pt idx="573">
                  <c:v>0.36466666666666675</c:v>
                </c:pt>
                <c:pt idx="574">
                  <c:v>0.37066666666666681</c:v>
                </c:pt>
                <c:pt idx="575">
                  <c:v>0.37200000000000011</c:v>
                </c:pt>
                <c:pt idx="576">
                  <c:v>0.37466666666666681</c:v>
                </c:pt>
                <c:pt idx="577">
                  <c:v>0.38233333333333336</c:v>
                </c:pt>
                <c:pt idx="578">
                  <c:v>0.38633333333333336</c:v>
                </c:pt>
                <c:pt idx="579">
                  <c:v>0.38933333333333336</c:v>
                </c:pt>
                <c:pt idx="580">
                  <c:v>0.38866666666666677</c:v>
                </c:pt>
                <c:pt idx="581">
                  <c:v>0.39433333333333331</c:v>
                </c:pt>
                <c:pt idx="582">
                  <c:v>0.39733333333333332</c:v>
                </c:pt>
                <c:pt idx="583">
                  <c:v>0.40300000000000002</c:v>
                </c:pt>
                <c:pt idx="584">
                  <c:v>0.40566666666666673</c:v>
                </c:pt>
                <c:pt idx="585">
                  <c:v>0.40666666666666673</c:v>
                </c:pt>
                <c:pt idx="586">
                  <c:v>0.40866666666666673</c:v>
                </c:pt>
                <c:pt idx="587">
                  <c:v>0.41100000000000009</c:v>
                </c:pt>
                <c:pt idx="588">
                  <c:v>0.41733333333333333</c:v>
                </c:pt>
                <c:pt idx="589">
                  <c:v>0.42433333333333328</c:v>
                </c:pt>
                <c:pt idx="590">
                  <c:v>0.42800000000000005</c:v>
                </c:pt>
                <c:pt idx="591">
                  <c:v>0.42966666666666681</c:v>
                </c:pt>
                <c:pt idx="592">
                  <c:v>0.43266666666666681</c:v>
                </c:pt>
                <c:pt idx="593">
                  <c:v>0.4363333333333333</c:v>
                </c:pt>
                <c:pt idx="594">
                  <c:v>0.44100000000000006</c:v>
                </c:pt>
                <c:pt idx="595">
                  <c:v>0.44333333333333336</c:v>
                </c:pt>
                <c:pt idx="596">
                  <c:v>0.44833333333333331</c:v>
                </c:pt>
                <c:pt idx="597">
                  <c:v>0.45400000000000001</c:v>
                </c:pt>
                <c:pt idx="598">
                  <c:v>0.45933333333333332</c:v>
                </c:pt>
                <c:pt idx="599">
                  <c:v>0.46266666666666667</c:v>
                </c:pt>
                <c:pt idx="600">
                  <c:v>0.46833333333333327</c:v>
                </c:pt>
                <c:pt idx="601">
                  <c:v>0.47466666666666674</c:v>
                </c:pt>
                <c:pt idx="602">
                  <c:v>0.47933333333333333</c:v>
                </c:pt>
                <c:pt idx="603">
                  <c:v>0.48466666666666675</c:v>
                </c:pt>
                <c:pt idx="604">
                  <c:v>0.48866666666666675</c:v>
                </c:pt>
                <c:pt idx="605">
                  <c:v>0.4910000000000001</c:v>
                </c:pt>
                <c:pt idx="606">
                  <c:v>0.49733333333333335</c:v>
                </c:pt>
                <c:pt idx="607">
                  <c:v>0.505</c:v>
                </c:pt>
                <c:pt idx="608">
                  <c:v>0.51300000000000001</c:v>
                </c:pt>
                <c:pt idx="609">
                  <c:v>0.51900000000000002</c:v>
                </c:pt>
                <c:pt idx="610">
                  <c:v>0.52500000000000002</c:v>
                </c:pt>
                <c:pt idx="611">
                  <c:v>0.53166666666666651</c:v>
                </c:pt>
                <c:pt idx="612">
                  <c:v>0.53733333333333333</c:v>
                </c:pt>
                <c:pt idx="613">
                  <c:v>0.54733333333333334</c:v>
                </c:pt>
                <c:pt idx="614">
                  <c:v>0.55399999999999994</c:v>
                </c:pt>
                <c:pt idx="615">
                  <c:v>0.56266666666666654</c:v>
                </c:pt>
                <c:pt idx="616">
                  <c:v>0.57199999999999995</c:v>
                </c:pt>
                <c:pt idx="617">
                  <c:v>0.57866666666666666</c:v>
                </c:pt>
                <c:pt idx="618">
                  <c:v>0.58533333333333348</c:v>
                </c:pt>
                <c:pt idx="619">
                  <c:v>0.59766666666666668</c:v>
                </c:pt>
                <c:pt idx="620">
                  <c:v>0.60500000000000009</c:v>
                </c:pt>
                <c:pt idx="621">
                  <c:v>0.6140000000000001</c:v>
                </c:pt>
                <c:pt idx="622">
                  <c:v>0.62400000000000011</c:v>
                </c:pt>
                <c:pt idx="623">
                  <c:v>0.63266666666666671</c:v>
                </c:pt>
                <c:pt idx="624">
                  <c:v>0.64200000000000002</c:v>
                </c:pt>
                <c:pt idx="625">
                  <c:v>0.65600000000000014</c:v>
                </c:pt>
                <c:pt idx="626">
                  <c:v>0.66733333333333333</c:v>
                </c:pt>
                <c:pt idx="627">
                  <c:v>0.68000000000000016</c:v>
                </c:pt>
                <c:pt idx="628">
                  <c:v>0.69433333333333358</c:v>
                </c:pt>
                <c:pt idx="629">
                  <c:v>0.70833333333333348</c:v>
                </c:pt>
                <c:pt idx="630">
                  <c:v>0.72333333333333338</c:v>
                </c:pt>
                <c:pt idx="631">
                  <c:v>0.73866666666666669</c:v>
                </c:pt>
                <c:pt idx="632">
                  <c:v>0.75200000000000022</c:v>
                </c:pt>
                <c:pt idx="633">
                  <c:v>0.76733333333333342</c:v>
                </c:pt>
                <c:pt idx="634">
                  <c:v>0.78566666666666662</c:v>
                </c:pt>
                <c:pt idx="635">
                  <c:v>0.80599999999999994</c:v>
                </c:pt>
                <c:pt idx="636">
                  <c:v>0.82800000000000007</c:v>
                </c:pt>
                <c:pt idx="637">
                  <c:v>0.84833333333333338</c:v>
                </c:pt>
                <c:pt idx="638">
                  <c:v>0.8686666666666667</c:v>
                </c:pt>
                <c:pt idx="639">
                  <c:v>0.89500000000000013</c:v>
                </c:pt>
                <c:pt idx="640">
                  <c:v>0.92099999999999993</c:v>
                </c:pt>
                <c:pt idx="641">
                  <c:v>0.94866666666666666</c:v>
                </c:pt>
                <c:pt idx="642">
                  <c:v>0.97733333333333328</c:v>
                </c:pt>
                <c:pt idx="643">
                  <c:v>1.0106666666666666</c:v>
                </c:pt>
                <c:pt idx="644">
                  <c:v>1.0443333333333333</c:v>
                </c:pt>
                <c:pt idx="645">
                  <c:v>1.0776666666666668</c:v>
                </c:pt>
                <c:pt idx="646">
                  <c:v>1.1180000000000001</c:v>
                </c:pt>
                <c:pt idx="647">
                  <c:v>1.155</c:v>
                </c:pt>
                <c:pt idx="648">
                  <c:v>1.1940000000000002</c:v>
                </c:pt>
                <c:pt idx="649">
                  <c:v>1.2376666666666665</c:v>
                </c:pt>
                <c:pt idx="650">
                  <c:v>1.2843333333333333</c:v>
                </c:pt>
                <c:pt idx="651">
                  <c:v>1.3323333333333336</c:v>
                </c:pt>
                <c:pt idx="652">
                  <c:v>1.3853333333333335</c:v>
                </c:pt>
                <c:pt idx="653">
                  <c:v>1.4403333333333332</c:v>
                </c:pt>
                <c:pt idx="654">
                  <c:v>1.4936666666666665</c:v>
                </c:pt>
                <c:pt idx="655">
                  <c:v>1.5570000000000002</c:v>
                </c:pt>
                <c:pt idx="656">
                  <c:v>1.617</c:v>
                </c:pt>
                <c:pt idx="657">
                  <c:v>1.6823333333333335</c:v>
                </c:pt>
                <c:pt idx="658">
                  <c:v>1.7523333333333335</c:v>
                </c:pt>
                <c:pt idx="659">
                  <c:v>1.8163333333333336</c:v>
                </c:pt>
                <c:pt idx="660">
                  <c:v>1.8879999999999997</c:v>
                </c:pt>
                <c:pt idx="661">
                  <c:v>1.962</c:v>
                </c:pt>
                <c:pt idx="662">
                  <c:v>2.0340000000000003</c:v>
                </c:pt>
                <c:pt idx="663">
                  <c:v>2.1173333333333337</c:v>
                </c:pt>
                <c:pt idx="664">
                  <c:v>2.2010000000000001</c:v>
                </c:pt>
                <c:pt idx="665">
                  <c:v>2.2909999999999999</c:v>
                </c:pt>
                <c:pt idx="666">
                  <c:v>2.3793333333333333</c:v>
                </c:pt>
                <c:pt idx="667">
                  <c:v>2.4776666666666665</c:v>
                </c:pt>
                <c:pt idx="668">
                  <c:v>2.5863333333333332</c:v>
                </c:pt>
                <c:pt idx="669">
                  <c:v>2.6809999999999996</c:v>
                </c:pt>
                <c:pt idx="670">
                  <c:v>2.7873333333333337</c:v>
                </c:pt>
                <c:pt idx="671">
                  <c:v>2.8873333333333342</c:v>
                </c:pt>
                <c:pt idx="672">
                  <c:v>2.9949999999999997</c:v>
                </c:pt>
                <c:pt idx="673">
                  <c:v>3.0989999999999998</c:v>
                </c:pt>
                <c:pt idx="674">
                  <c:v>3.214</c:v>
                </c:pt>
                <c:pt idx="675">
                  <c:v>3.3253333333333335</c:v>
                </c:pt>
                <c:pt idx="676">
                  <c:v>3.4473333333333338</c:v>
                </c:pt>
                <c:pt idx="677">
                  <c:v>3.5789999999999997</c:v>
                </c:pt>
                <c:pt idx="678">
                  <c:v>3.7043333333333335</c:v>
                </c:pt>
                <c:pt idx="679">
                  <c:v>3.8476666666666666</c:v>
                </c:pt>
                <c:pt idx="680">
                  <c:v>3.9830000000000001</c:v>
                </c:pt>
                <c:pt idx="681">
                  <c:v>4.1373333333333333</c:v>
                </c:pt>
                <c:pt idx="682">
                  <c:v>4.2823333333333347</c:v>
                </c:pt>
                <c:pt idx="683">
                  <c:v>4.4370000000000003</c:v>
                </c:pt>
                <c:pt idx="684">
                  <c:v>4.5823333333333345</c:v>
                </c:pt>
                <c:pt idx="685">
                  <c:v>4.7370000000000001</c:v>
                </c:pt>
                <c:pt idx="686">
                  <c:v>4.8956666666666671</c:v>
                </c:pt>
                <c:pt idx="687">
                  <c:v>5.048</c:v>
                </c:pt>
                <c:pt idx="688">
                  <c:v>5.2243333333333331</c:v>
                </c:pt>
                <c:pt idx="689">
                  <c:v>5.3929999999999989</c:v>
                </c:pt>
                <c:pt idx="690">
                  <c:v>5.5760000000000014</c:v>
                </c:pt>
                <c:pt idx="691">
                  <c:v>5.7576666666666663</c:v>
                </c:pt>
                <c:pt idx="692">
                  <c:v>5.9653333333333345</c:v>
                </c:pt>
                <c:pt idx="693">
                  <c:v>6.1719999999999997</c:v>
                </c:pt>
                <c:pt idx="694">
                  <c:v>6.3626666666666667</c:v>
                </c:pt>
                <c:pt idx="695">
                  <c:v>6.5676666666666677</c:v>
                </c:pt>
                <c:pt idx="696">
                  <c:v>6.7639999999999993</c:v>
                </c:pt>
                <c:pt idx="697">
                  <c:v>6.9656666666666673</c:v>
                </c:pt>
                <c:pt idx="698">
                  <c:v>7.1669999999999998</c:v>
                </c:pt>
                <c:pt idx="699">
                  <c:v>7.3829999999999982</c:v>
                </c:pt>
                <c:pt idx="700">
                  <c:v>7.5919999999999996</c:v>
                </c:pt>
                <c:pt idx="701">
                  <c:v>7.8176666666666677</c:v>
                </c:pt>
                <c:pt idx="702">
                  <c:v>8.0503333333333327</c:v>
                </c:pt>
                <c:pt idx="703">
                  <c:v>8.2816666666666663</c:v>
                </c:pt>
                <c:pt idx="704">
                  <c:v>8.5446666666666662</c:v>
                </c:pt>
                <c:pt idx="705">
                  <c:v>8.7903333333333329</c:v>
                </c:pt>
                <c:pt idx="706">
                  <c:v>9.0493333333333315</c:v>
                </c:pt>
                <c:pt idx="707">
                  <c:v>9.3000000000000025</c:v>
                </c:pt>
                <c:pt idx="708">
                  <c:v>9.5613333333333337</c:v>
                </c:pt>
                <c:pt idx="709">
                  <c:v>9.8260000000000005</c:v>
                </c:pt>
                <c:pt idx="710">
                  <c:v>10.081666666666667</c:v>
                </c:pt>
                <c:pt idx="711">
                  <c:v>10.35466666666667</c:v>
                </c:pt>
                <c:pt idx="712">
                  <c:v>10.619</c:v>
                </c:pt>
                <c:pt idx="713">
                  <c:v>10.898666666666667</c:v>
                </c:pt>
                <c:pt idx="714">
                  <c:v>11.173666666666671</c:v>
                </c:pt>
                <c:pt idx="715">
                  <c:v>11.489333333333336</c:v>
                </c:pt>
                <c:pt idx="716">
                  <c:v>11.79833333333333</c:v>
                </c:pt>
                <c:pt idx="717">
                  <c:v>12.12166666666667</c:v>
                </c:pt>
                <c:pt idx="718">
                  <c:v>12.453000000000003</c:v>
                </c:pt>
                <c:pt idx="719">
                  <c:v>12.770666666666667</c:v>
                </c:pt>
                <c:pt idx="720">
                  <c:v>13.106333333333334</c:v>
                </c:pt>
                <c:pt idx="721">
                  <c:v>13.429</c:v>
                </c:pt>
                <c:pt idx="722">
                  <c:v>13.772333333333336</c:v>
                </c:pt>
                <c:pt idx="723">
                  <c:v>14.097333333333333</c:v>
                </c:pt>
                <c:pt idx="724">
                  <c:v>14.438333333333333</c:v>
                </c:pt>
                <c:pt idx="725">
                  <c:v>14.776666666666667</c:v>
                </c:pt>
                <c:pt idx="726">
                  <c:v>15.141333333333332</c:v>
                </c:pt>
                <c:pt idx="727">
                  <c:v>15.511000000000001</c:v>
                </c:pt>
                <c:pt idx="728">
                  <c:v>15.903</c:v>
                </c:pt>
                <c:pt idx="729">
                  <c:v>16.30033333333332</c:v>
                </c:pt>
                <c:pt idx="730">
                  <c:v>16.682333333333322</c:v>
                </c:pt>
                <c:pt idx="731">
                  <c:v>17.09566666666667</c:v>
                </c:pt>
                <c:pt idx="732">
                  <c:v>17.48633333333332</c:v>
                </c:pt>
                <c:pt idx="733">
                  <c:v>17.87466666666667</c:v>
                </c:pt>
                <c:pt idx="734">
                  <c:v>18.24233333333332</c:v>
                </c:pt>
                <c:pt idx="735">
                  <c:v>18.600666666666665</c:v>
                </c:pt>
                <c:pt idx="736">
                  <c:v>18.976333333333322</c:v>
                </c:pt>
                <c:pt idx="737">
                  <c:v>19.369333333333323</c:v>
                </c:pt>
                <c:pt idx="738">
                  <c:v>19.734333333333328</c:v>
                </c:pt>
                <c:pt idx="739">
                  <c:v>20.131333333333327</c:v>
                </c:pt>
                <c:pt idx="740">
                  <c:v>20.522333333333325</c:v>
                </c:pt>
                <c:pt idx="741">
                  <c:v>20.893666666666665</c:v>
                </c:pt>
                <c:pt idx="742">
                  <c:v>21.279666666666667</c:v>
                </c:pt>
                <c:pt idx="743">
                  <c:v>21.658333333333321</c:v>
                </c:pt>
                <c:pt idx="744">
                  <c:v>22.01166666666667</c:v>
                </c:pt>
                <c:pt idx="745">
                  <c:v>22.348000000000003</c:v>
                </c:pt>
                <c:pt idx="746">
                  <c:v>22.664666666666665</c:v>
                </c:pt>
                <c:pt idx="747">
                  <c:v>22.974999999999994</c:v>
                </c:pt>
                <c:pt idx="748">
                  <c:v>23.284333333333326</c:v>
                </c:pt>
                <c:pt idx="749">
                  <c:v>23.572666666666667</c:v>
                </c:pt>
                <c:pt idx="750">
                  <c:v>23.887333333333324</c:v>
                </c:pt>
                <c:pt idx="751">
                  <c:v>24.179333333333329</c:v>
                </c:pt>
                <c:pt idx="752">
                  <c:v>24.486666666666665</c:v>
                </c:pt>
                <c:pt idx="753">
                  <c:v>24.792000000000002</c:v>
                </c:pt>
                <c:pt idx="754">
                  <c:v>25.110666666666667</c:v>
                </c:pt>
                <c:pt idx="755">
                  <c:v>25.420666666666666</c:v>
                </c:pt>
                <c:pt idx="756">
                  <c:v>25.75</c:v>
                </c:pt>
                <c:pt idx="757">
                  <c:v>26.073666666666668</c:v>
                </c:pt>
                <c:pt idx="758">
                  <c:v>26.402333333333317</c:v>
                </c:pt>
                <c:pt idx="759">
                  <c:v>26.748666666666669</c:v>
                </c:pt>
                <c:pt idx="760">
                  <c:v>27.046333333333322</c:v>
                </c:pt>
                <c:pt idx="761">
                  <c:v>27.37833333333332</c:v>
                </c:pt>
                <c:pt idx="762">
                  <c:v>27.694333333333326</c:v>
                </c:pt>
                <c:pt idx="763">
                  <c:v>28.034333333333329</c:v>
                </c:pt>
                <c:pt idx="764">
                  <c:v>28.374333333333325</c:v>
                </c:pt>
                <c:pt idx="765">
                  <c:v>28.747666666666664</c:v>
                </c:pt>
                <c:pt idx="766">
                  <c:v>29.117000000000004</c:v>
                </c:pt>
                <c:pt idx="767">
                  <c:v>29.510999999999999</c:v>
                </c:pt>
                <c:pt idx="768">
                  <c:v>29.917666666666669</c:v>
                </c:pt>
                <c:pt idx="769">
                  <c:v>30.314666666666668</c:v>
                </c:pt>
                <c:pt idx="770">
                  <c:v>30.763999999999996</c:v>
                </c:pt>
                <c:pt idx="771">
                  <c:v>31.14933333333332</c:v>
                </c:pt>
                <c:pt idx="772">
                  <c:v>31.589333333333322</c:v>
                </c:pt>
                <c:pt idx="773">
                  <c:v>31.989333333333317</c:v>
                </c:pt>
                <c:pt idx="774">
                  <c:v>32.42566666666665</c:v>
                </c:pt>
                <c:pt idx="775">
                  <c:v>32.88766666666664</c:v>
                </c:pt>
                <c:pt idx="776">
                  <c:v>33.336333333333336</c:v>
                </c:pt>
                <c:pt idx="777">
                  <c:v>33.837666666666649</c:v>
                </c:pt>
                <c:pt idx="778">
                  <c:v>34.331666666666649</c:v>
                </c:pt>
                <c:pt idx="779">
                  <c:v>34.885666666666644</c:v>
                </c:pt>
                <c:pt idx="780">
                  <c:v>35.42133333333333</c:v>
                </c:pt>
                <c:pt idx="781">
                  <c:v>36.018000000000001</c:v>
                </c:pt>
                <c:pt idx="782">
                  <c:v>36.559000000000005</c:v>
                </c:pt>
                <c:pt idx="783">
                  <c:v>37.181000000000004</c:v>
                </c:pt>
                <c:pt idx="784">
                  <c:v>37.737333333333332</c:v>
                </c:pt>
                <c:pt idx="785">
                  <c:v>38.32033333333333</c:v>
                </c:pt>
                <c:pt idx="786">
                  <c:v>38.90566666666664</c:v>
                </c:pt>
                <c:pt idx="787">
                  <c:v>39.476666666666645</c:v>
                </c:pt>
                <c:pt idx="788">
                  <c:v>40.096333333333334</c:v>
                </c:pt>
                <c:pt idx="789">
                  <c:v>40.705333333333343</c:v>
                </c:pt>
                <c:pt idx="790">
                  <c:v>41.382333333333328</c:v>
                </c:pt>
                <c:pt idx="791">
                  <c:v>42.104666666666645</c:v>
                </c:pt>
                <c:pt idx="792">
                  <c:v>42.798666666666655</c:v>
                </c:pt>
                <c:pt idx="793">
                  <c:v>43.536333333333332</c:v>
                </c:pt>
                <c:pt idx="794">
                  <c:v>44.273000000000003</c:v>
                </c:pt>
                <c:pt idx="795">
                  <c:v>45.022000000000006</c:v>
                </c:pt>
                <c:pt idx="796">
                  <c:v>45.792333333333346</c:v>
                </c:pt>
                <c:pt idx="797">
                  <c:v>46.532000000000011</c:v>
                </c:pt>
                <c:pt idx="798">
                  <c:v>47.205333333333336</c:v>
                </c:pt>
                <c:pt idx="799">
                  <c:v>47.930666666666646</c:v>
                </c:pt>
                <c:pt idx="800">
                  <c:v>48.661333333333332</c:v>
                </c:pt>
                <c:pt idx="801">
                  <c:v>49.364666666666643</c:v>
                </c:pt>
                <c:pt idx="802">
                  <c:v>50.130666666666642</c:v>
                </c:pt>
                <c:pt idx="803">
                  <c:v>50.943333333333328</c:v>
                </c:pt>
                <c:pt idx="804">
                  <c:v>51.746333333333332</c:v>
                </c:pt>
                <c:pt idx="805">
                  <c:v>52.606666666666641</c:v>
                </c:pt>
                <c:pt idx="806">
                  <c:v>53.410000000000004</c:v>
                </c:pt>
                <c:pt idx="807">
                  <c:v>54.276333333333341</c:v>
                </c:pt>
                <c:pt idx="808">
                  <c:v>55.137</c:v>
                </c:pt>
                <c:pt idx="809">
                  <c:v>55.94733333333334</c:v>
                </c:pt>
                <c:pt idx="810">
                  <c:v>56.72166666666665</c:v>
                </c:pt>
                <c:pt idx="811">
                  <c:v>57.507333333333328</c:v>
                </c:pt>
                <c:pt idx="812">
                  <c:v>58.281666666666645</c:v>
                </c:pt>
              </c:numCache>
            </c:numRef>
          </c:yVal>
          <c:smooth val="1"/>
        </c:ser>
        <c:dLbls/>
        <c:axId val="70706304"/>
        <c:axId val="70708224"/>
      </c:scatterChart>
      <c:valAx>
        <c:axId val="70706304"/>
        <c:scaling>
          <c:orientation val="minMax"/>
          <c:max val="7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/>
                  <a:t>М </a:t>
                </a:r>
                <a:r>
                  <a:rPr lang="en-US"/>
                  <a:t>ma [A]</a:t>
                </a:r>
              </a:p>
            </c:rich>
          </c:tx>
          <c:layout>
            <c:manualLayout>
              <c:xMode val="edge"/>
              <c:yMode val="edge"/>
              <c:x val="0.42410714285714285"/>
              <c:y val="0.9393939393939394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708224"/>
        <c:crosses val="autoZero"/>
        <c:crossBetween val="midCat"/>
        <c:majorUnit val="2"/>
        <c:minorUnit val="1"/>
      </c:valAx>
      <c:valAx>
        <c:axId val="7070822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SP [mn/m]</a:t>
                </a:r>
              </a:p>
            </c:rich>
          </c:tx>
          <c:layout>
            <c:manualLayout>
              <c:xMode val="edge"/>
              <c:yMode val="edge"/>
              <c:x val="5.5803571428571473E-3"/>
              <c:y val="0.4295900178253119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070630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2366071428571441"/>
          <c:y val="0.34818775995246593"/>
          <c:w val="0.15178571428571427"/>
          <c:h val="0.26737967914438537"/>
        </c:manualLayout>
      </c:layout>
      <c:spPr>
        <a:solidFill>
          <a:srgbClr val="FFFFFF"/>
        </a:solidFill>
        <a:ln w="3175">
          <a:solidFill>
            <a:srgbClr val="FFFFFF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5236285461393839"/>
          <c:y val="2.6289700763084383E-2"/>
          <c:w val="0.80632931905940231"/>
          <c:h val="0.73455411577979413"/>
        </c:manualLayout>
      </c:layout>
      <c:scatterChart>
        <c:scatterStyle val="lineMarker"/>
        <c:ser>
          <c:idx val="0"/>
          <c:order val="0"/>
          <c:spPr>
            <a:ln w="28575">
              <a:solidFill>
                <a:schemeClr val="tx1"/>
              </a:solidFill>
            </a:ln>
          </c:spPr>
          <c:marker>
            <c:symbol val="diamond"/>
            <c:size val="8"/>
            <c:spPr>
              <a:solidFill>
                <a:srgbClr val="FF0000">
                  <a:alpha val="87000"/>
                </a:srgbClr>
              </a:solidFill>
              <a:ln w="12700">
                <a:solidFill>
                  <a:schemeClr val="tx1"/>
                </a:solidFill>
              </a:ln>
            </c:spPr>
          </c:marker>
          <c:xVal>
            <c:numRef>
              <c:f>Лист1!$A$2:$A$9</c:f>
              <c:numCache>
                <c:formatCode>General</c:formatCode>
                <c:ptCount val="8"/>
                <c:pt idx="0">
                  <c:v>2.7</c:v>
                </c:pt>
                <c:pt idx="1">
                  <c:v>4</c:v>
                </c:pt>
                <c:pt idx="2">
                  <c:v>5</c:v>
                </c:pt>
                <c:pt idx="3">
                  <c:v>6.2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10.65</c:v>
                </c:pt>
              </c:numCache>
            </c:numRef>
          </c:xVal>
          <c:yVal>
            <c:numRef>
              <c:f>Лист1!$C$2:$C$9</c:f>
              <c:numCache>
                <c:formatCode>General</c:formatCode>
                <c:ptCount val="8"/>
                <c:pt idx="0">
                  <c:v>46</c:v>
                </c:pt>
                <c:pt idx="1">
                  <c:v>47</c:v>
                </c:pt>
                <c:pt idx="2">
                  <c:v>49</c:v>
                </c:pt>
                <c:pt idx="3">
                  <c:v>52</c:v>
                </c:pt>
                <c:pt idx="4">
                  <c:v>60</c:v>
                </c:pt>
                <c:pt idx="5">
                  <c:v>63</c:v>
                </c:pt>
                <c:pt idx="6">
                  <c:v>62.4</c:v>
                </c:pt>
                <c:pt idx="7">
                  <c:v>60.4</c:v>
                </c:pt>
              </c:numCache>
            </c:numRef>
          </c:yVal>
        </c:ser>
        <c:dLbls/>
        <c:axId val="71080960"/>
        <c:axId val="71169152"/>
      </c:scatterChart>
      <c:valAx>
        <c:axId val="71080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pH</a:t>
                </a:r>
                <a:endParaRPr lang="ru-RU" sz="1400"/>
              </a:p>
            </c:rich>
          </c:tx>
          <c:layout>
            <c:manualLayout>
              <c:xMode val="edge"/>
              <c:yMode val="edge"/>
              <c:x val="0.51821704640568123"/>
              <c:y val="0.87195531215520572"/>
            </c:manualLayout>
          </c:layout>
        </c:title>
        <c:numFmt formatCode="General" sourceLinked="1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71169152"/>
        <c:crosses val="autoZero"/>
        <c:crossBetween val="midCat"/>
      </c:valAx>
      <c:valAx>
        <c:axId val="71169152"/>
        <c:scaling>
          <c:orientation val="minMax"/>
        </c:scaling>
        <c:axPos val="l"/>
        <c:majorGridlines>
          <c:spPr>
            <a:ln w="25400"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200" b="1" dirty="0" err="1">
                    <a:latin typeface="Times New Roman"/>
                    <a:cs typeface="Times New Roman"/>
                  </a:rPr>
                  <a:t>π</a:t>
                </a:r>
                <a:r>
                  <a:rPr lang="en-US" sz="1200" b="1" dirty="0">
                    <a:latin typeface="Times New Roman"/>
                    <a:cs typeface="Times New Roman"/>
                  </a:rPr>
                  <a:t> </a:t>
                </a:r>
                <a:r>
                  <a:rPr lang="ru-RU" sz="1200" b="1" dirty="0" err="1">
                    <a:latin typeface="Times New Roman"/>
                    <a:cs typeface="Times New Roman"/>
                  </a:rPr>
                  <a:t>коллапа</a:t>
                </a:r>
                <a:r>
                  <a:rPr lang="ru-RU" sz="1200" b="1" baseline="0" dirty="0">
                    <a:latin typeface="Times New Roman"/>
                    <a:cs typeface="Times New Roman"/>
                  </a:rPr>
                  <a:t> </a:t>
                </a:r>
                <a:r>
                  <a:rPr lang="en-US" sz="1200" b="1" baseline="0" dirty="0">
                    <a:latin typeface="Times New Roman"/>
                    <a:cs typeface="Times New Roman"/>
                  </a:rPr>
                  <a:t>MH/</a:t>
                </a:r>
                <a:r>
                  <a:rPr lang="ru-RU" sz="1200" b="1" baseline="0" dirty="0">
                    <a:latin typeface="Times New Roman"/>
                    <a:cs typeface="Times New Roman"/>
                  </a:rPr>
                  <a:t>м</a:t>
                </a:r>
                <a:endParaRPr lang="ru-RU" sz="1200" b="1" dirty="0"/>
              </a:p>
            </c:rich>
          </c:tx>
          <c:layout>
            <c:manualLayout>
              <c:xMode val="edge"/>
              <c:yMode val="edge"/>
              <c:x val="0"/>
              <c:y val="0.18287903945397158"/>
            </c:manualLayout>
          </c:layout>
        </c:title>
        <c:numFmt formatCode="General" sourceLinked="1"/>
        <c:tickLblPos val="nextTo"/>
        <c:spPr>
          <a:solidFill>
            <a:sysClr val="window" lastClr="FFFFFF"/>
          </a:solidFill>
          <a:ln w="28575">
            <a:solidFill>
              <a:schemeClr val="tx1"/>
            </a:solidFill>
          </a:ln>
        </c:spPr>
        <c:txPr>
          <a:bodyPr/>
          <a:lstStyle/>
          <a:p>
            <a:pPr>
              <a:defRPr sz="1200" b="1"/>
            </a:pPr>
            <a:endParaRPr lang="ru-RU"/>
          </a:p>
        </c:txPr>
        <c:crossAx val="71080960"/>
        <c:crosses val="autoZero"/>
        <c:crossBetween val="midCat"/>
      </c:valAx>
      <c:spPr>
        <a:noFill/>
        <a:ln w="25400">
          <a:solidFill>
            <a:schemeClr val="bg1"/>
          </a:solidFill>
        </a:ln>
      </c:spPr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3809653183231543"/>
          <c:y val="3.6091368447575455E-2"/>
          <c:w val="0.86190347635117104"/>
          <c:h val="0.74227224228624045"/>
        </c:manualLayout>
      </c:layout>
      <c:lineChart>
        <c:grouping val="stacked"/>
        <c:ser>
          <c:idx val="0"/>
          <c:order val="0"/>
          <c:spPr>
            <a:ln w="28575">
              <a:solidFill>
                <a:schemeClr val="tx1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FF0000"/>
              </a:solidFill>
              <a:ln w="6350" cap="rnd">
                <a:solidFill>
                  <a:schemeClr val="tx1"/>
                </a:solidFill>
                <a:prstDash val="solid"/>
              </a:ln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11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27</c:v>
                </c:pt>
                <c:pt idx="1">
                  <c:v>27</c:v>
                </c:pt>
                <c:pt idx="2">
                  <c:v>28</c:v>
                </c:pt>
                <c:pt idx="3">
                  <c:v>27.5</c:v>
                </c:pt>
                <c:pt idx="4">
                  <c:v>32</c:v>
                </c:pt>
                <c:pt idx="5">
                  <c:v>35</c:v>
                </c:pt>
                <c:pt idx="6">
                  <c:v>33</c:v>
                </c:pt>
                <c:pt idx="7">
                  <c:v>32</c:v>
                </c:pt>
              </c:numCache>
            </c:numRef>
          </c:val>
        </c:ser>
        <c:marker val="1"/>
        <c:axId val="110868352"/>
        <c:axId val="110871296"/>
      </c:lineChart>
      <c:catAx>
        <c:axId val="110868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pH</a:t>
                </a:r>
                <a:endParaRPr lang="ru-RU" dirty="0"/>
              </a:p>
            </c:rich>
          </c:tx>
          <c:layout/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10871296"/>
        <c:crosses val="autoZero"/>
        <c:auto val="1"/>
        <c:lblAlgn val="ctr"/>
        <c:lblOffset val="100"/>
        <c:tickLblSkip val="1"/>
        <c:tickMarkSkip val="1"/>
      </c:catAx>
      <c:valAx>
        <c:axId val="110871296"/>
        <c:scaling>
          <c:orientation val="minMax"/>
          <c:min val="20"/>
        </c:scaling>
        <c:axPos val="l"/>
        <c:majorGridlines>
          <c:spPr>
            <a:ln w="3175">
              <a:solidFill>
                <a:schemeClr val="bg1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 b="1" i="0" u="none" strike="noStrike" baseline="0"/>
                  <a:t>A, Å2/мол.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"/>
              <c:y val="0.32547181549813209"/>
            </c:manualLayout>
          </c:layout>
        </c:title>
        <c:numFmt formatCode="General" sourceLinked="1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1108683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0.46429</cdr:x>
      <cdr:y>0.60161</cdr:y>
    </cdr:from>
    <cdr:to>
      <cdr:x>0.57229</cdr:x>
      <cdr:y>0.70011</cdr:y>
    </cdr:to>
    <cdr:sp macro="" textlink="">
      <cdr:nvSpPr>
        <cdr:cNvPr id="49153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3962400" y="3214710"/>
          <a:ext cx="921715" cy="52633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 type="triangle" w="med" len="med"/>
        </a:ln>
      </cdr:spPr>
    </cdr:sp>
  </cdr:relSizeAnchor>
  <cdr:relSizeAnchor xmlns:cdr="http://schemas.openxmlformats.org/drawingml/2006/chartDrawing">
    <cdr:from>
      <cdr:x>0.39732</cdr:x>
      <cdr:y>0.49466</cdr:y>
    </cdr:from>
    <cdr:to>
      <cdr:x>0.57082</cdr:x>
      <cdr:y>0.65641</cdr:y>
    </cdr:to>
    <cdr:sp macro="" textlink="">
      <cdr:nvSpPr>
        <cdr:cNvPr id="49154" name="Line 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3390896" y="2643206"/>
          <a:ext cx="1480718" cy="86431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 type="triangle" w="med" len="med"/>
        </a:ln>
      </cdr:spPr>
    </cdr:sp>
  </cdr:relSizeAnchor>
  <cdr:relSizeAnchor xmlns:cdr="http://schemas.openxmlformats.org/drawingml/2006/chartDrawing">
    <cdr:from>
      <cdr:x>0.30748</cdr:x>
      <cdr:y>0.35294</cdr:y>
    </cdr:from>
    <cdr:to>
      <cdr:x>0.52898</cdr:x>
      <cdr:y>0.55069</cdr:y>
    </cdr:to>
    <cdr:sp macro="" textlink="">
      <cdr:nvSpPr>
        <cdr:cNvPr id="49155" name="Line 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2624126" y="1885945"/>
          <a:ext cx="1890370" cy="1056682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 type="triangle" w="med" len="med"/>
        </a:ln>
      </cdr:spPr>
    </cdr:sp>
  </cdr:relSizeAnchor>
  <cdr:relSizeAnchor xmlns:cdr="http://schemas.openxmlformats.org/drawingml/2006/chartDrawing">
    <cdr:from>
      <cdr:x>0.519</cdr:x>
      <cdr:y>0.31625</cdr:y>
    </cdr:from>
    <cdr:to>
      <cdr:x>0.60075</cdr:x>
      <cdr:y>0.3745</cdr:y>
    </cdr:to>
    <cdr:sp macro="" textlink="">
      <cdr:nvSpPr>
        <cdr:cNvPr id="49156" name="WordArt 4"/>
        <cdr:cNvSpPr>
          <a:spLocks xmlns:a="http://schemas.openxmlformats.org/drawingml/2006/main" noChangeArrowheads="1" noChangeShapeType="1" noTextEdit="1"/>
        </cdr:cNvSpPr>
      </cdr:nvSpPr>
      <cdr:spPr bwMode="auto">
        <a:xfrm xmlns:a="http://schemas.openxmlformats.org/drawingml/2006/main" rot="658330">
          <a:off x="4429354" y="1689890"/>
          <a:ext cx="697687" cy="311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fromWordArt="1">
          <a:prstTxWarp prst="textSlantUp">
            <a:avLst>
              <a:gd name="adj" fmla="val 55556"/>
            </a:avLst>
          </a:prstTxWarp>
        </a:bodyPr>
        <a:lstStyle xmlns:a="http://schemas.openxmlformats.org/drawingml/2006/main"/>
        <a:p xmlns:a="http://schemas.openxmlformats.org/drawingml/2006/main">
          <a:pPr algn="ctr" rtl="0"/>
          <a:r>
            <a:rPr lang="en-US" sz="1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rPr>
            <a:t>pH 10,65</a:t>
          </a:r>
          <a:endParaRPr lang="ru-RU" sz="1000" kern="10" spc="0" dirty="0">
            <a:ln w="9525">
              <a:solidFill>
                <a:srgbClr val="000000"/>
              </a:solidFill>
              <a:round/>
              <a:headEnd/>
              <a:tailEnd/>
            </a:ln>
            <a:solidFill>
              <a:srgbClr val="000000"/>
            </a:solidFill>
            <a:effectLst/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0.55972</cdr:x>
      <cdr:y>0.45138</cdr:y>
    </cdr:from>
    <cdr:to>
      <cdr:x>0.61372</cdr:x>
      <cdr:y>0.50438</cdr:y>
    </cdr:to>
    <cdr:sp macro="" textlink="">
      <cdr:nvSpPr>
        <cdr:cNvPr id="49157" name="WordArt 5"/>
        <cdr:cNvSpPr>
          <a:spLocks xmlns:a="http://schemas.openxmlformats.org/drawingml/2006/main" noChangeArrowheads="1" noChangeShapeType="1" noTextEdit="1"/>
        </cdr:cNvSpPr>
      </cdr:nvSpPr>
      <cdr:spPr bwMode="auto">
        <a:xfrm xmlns:a="http://schemas.openxmlformats.org/drawingml/2006/main" rot="894101">
          <a:off x="4776883" y="2411949"/>
          <a:ext cx="460858" cy="283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fromWordArt="1">
          <a:prstTxWarp prst="textSlantUp">
            <a:avLst>
              <a:gd name="adj" fmla="val 45032"/>
            </a:avLst>
          </a:prstTxWarp>
        </a:bodyPr>
        <a:lstStyle xmlns:a="http://schemas.openxmlformats.org/drawingml/2006/main"/>
        <a:p xmlns:a="http://schemas.openxmlformats.org/drawingml/2006/main">
          <a:pPr algn="ctr" rtl="0"/>
          <a:r>
            <a:rPr lang="en-US" sz="1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rPr>
            <a:t>pH=8</a:t>
          </a:r>
          <a:endParaRPr lang="ru-RU" sz="1000" kern="10" spc="0" dirty="0">
            <a:ln w="9525">
              <a:solidFill>
                <a:srgbClr val="000000"/>
              </a:solidFill>
              <a:round/>
              <a:headEnd/>
              <a:tailEnd/>
            </a:ln>
            <a:solidFill>
              <a:srgbClr val="000000"/>
            </a:solidFill>
            <a:effectLst/>
            <a:latin typeface="Times New Roman"/>
            <a:cs typeface="Times New Roman"/>
          </a:endParaRPr>
        </a:p>
      </cdr:txBody>
    </cdr:sp>
  </cdr:relSizeAnchor>
  <cdr:relSizeAnchor xmlns:cdr="http://schemas.openxmlformats.org/drawingml/2006/chartDrawing">
    <cdr:from>
      <cdr:x>0.566</cdr:x>
      <cdr:y>0.5755</cdr:y>
    </cdr:from>
    <cdr:to>
      <cdr:x>0.62525</cdr:x>
      <cdr:y>0.63425</cdr:y>
    </cdr:to>
    <cdr:sp macro="" textlink="">
      <cdr:nvSpPr>
        <cdr:cNvPr id="49158" name="WordArt 6"/>
        <cdr:cNvSpPr>
          <a:spLocks xmlns:a="http://schemas.openxmlformats.org/drawingml/2006/main" noChangeArrowheads="1" noChangeShapeType="1" noTextEdit="1"/>
        </cdr:cNvSpPr>
      </cdr:nvSpPr>
      <cdr:spPr bwMode="auto">
        <a:xfrm xmlns:a="http://schemas.openxmlformats.org/drawingml/2006/main" rot="855959">
          <a:off x="4830470" y="3075199"/>
          <a:ext cx="505664" cy="313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fromWordArt="1">
          <a:prstTxWarp prst="textSlantUp">
            <a:avLst>
              <a:gd name="adj" fmla="val 55556"/>
            </a:avLst>
          </a:prstTxWarp>
        </a:bodyPr>
        <a:lstStyle xmlns:a="http://schemas.openxmlformats.org/drawingml/2006/main"/>
        <a:p xmlns:a="http://schemas.openxmlformats.org/drawingml/2006/main">
          <a:pPr algn="ctr" rtl="0"/>
          <a:r>
            <a:rPr lang="en-US" sz="1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rPr>
            <a:t>pH=2,7</a:t>
          </a:r>
          <a:endParaRPr lang="ru-RU" sz="1000" kern="10" spc="0" dirty="0">
            <a:ln w="9525">
              <a:solidFill>
                <a:srgbClr val="000000"/>
              </a:solidFill>
              <a:round/>
              <a:headEnd/>
              <a:tailEnd/>
            </a:ln>
            <a:solidFill>
              <a:srgbClr val="000000"/>
            </a:solidFill>
            <a:effectLst/>
            <a:latin typeface="Times New Roman"/>
            <a:cs typeface="Times New Roman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E5979EE-50E9-44BB-8B4D-77D242DBBDB3}" type="datetimeFigureOut">
              <a:rPr lang="ru-RU"/>
              <a:pPr>
                <a:defRPr/>
              </a:pPr>
              <a:t>15.06.2015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312CA03-D762-4C52-84F1-DAE8F6ACED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2805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4091F-8ECD-47EC-A2C9-101AEFA422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2B9D6-4AC0-4BA5-A25B-8427E7293F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B4562-DBA5-4BE6-9DA8-0671A35D3E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A482D-3408-41F5-A0DA-48D3FCC409A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587A-7AFE-48F8-8EFE-0A3C613348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AFC04-616D-48AC-8B1D-7BFEB8CE7C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CA588-5B13-4A5A-A0B5-0FD9C86CB0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1EC95-50F2-4BFB-A0E2-A4D02846DDA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565A7-A79D-43B6-BF30-CFEEC5E367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3C352-A08F-4C2A-9D79-1983477838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00A26-8DDC-42B7-8FF9-A6A20F217A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80A7-9224-4EB0-9B96-B2076EE401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7BC55-3501-42FE-8F02-112B024965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6720A-1455-406D-BD74-116D88FC7FC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A761-1E09-456B-BD17-D320FF96AE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604A7-85DF-4DEB-98B9-5D72393493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2A597-6286-491A-A0C8-EC7A83F7ADF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BFAAE-DC9D-4E0F-A459-01875B3E92E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B9DE1-5B63-458A-890C-DC86A61A87E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849C1-1DDD-45DC-A08D-033EA306C9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86CB3-20A3-462C-A34A-A73CAE60C41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3350C-2623-4BFE-A068-18BC1292E24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6E0956-7835-4D37-B8BE-61AA15AC5F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9FFC701-49E5-4241-A76E-A4D95125105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28938"/>
            <a:ext cx="9144000" cy="2016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3ABB9-2C72-4563-B479-E69C1610A305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3408363" y="3021013"/>
            <a:ext cx="2327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latin typeface="Arial" charset="0"/>
                <a:cs typeface="Times New Roman" pitchFamily="18" charset="0"/>
              </a:rPr>
              <a:t>                                                  </a:t>
            </a:r>
            <a:endParaRPr lang="en-US" sz="1800">
              <a:latin typeface="Arial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50825" y="188913"/>
            <a:ext cx="8642350" cy="58213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endParaRPr lang="en-US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«КУБАНСКИЙ ГОСУДАРСТВЕННЫЙ УНИВЕРСИТЕТ»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Физико-технический факультет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Кафедра радиофизики и </a:t>
            </a:r>
            <a:r>
              <a:rPr lang="ru-RU" sz="1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нанотехнологий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кето-енольной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тауотомерии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депротонирование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молекулы 3-ацетилнонадекан-2,4-диона в растворе и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монослоях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Ленгмюра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Работу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Савченко Кристина</a:t>
            </a:r>
            <a:endParaRPr lang="en-US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Курс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algn="r"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Специальность 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Электроника и </a:t>
            </a:r>
            <a:r>
              <a:rPr lang="ru-RU" sz="1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наноэлектроника</a:t>
            </a:r>
            <a:endParaRPr lang="ru-RU" sz="1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Научный руководитель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канд. хим. наук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И.Н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Репина </a:t>
            </a:r>
          </a:p>
        </p:txBody>
      </p:sp>
      <p:pic>
        <p:nvPicPr>
          <p:cNvPr id="10246" name="Picture 5" descr="Логотип универа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38381" y="357166"/>
            <a:ext cx="1247999" cy="9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285750"/>
            <a:ext cx="8643938" cy="62865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defRPr/>
            </a:pPr>
            <a:r>
              <a:rPr lang="ru-RU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сследование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процессов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кето-енольной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таутомерии 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депротонирования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молекулы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</a:rPr>
              <a:t>3-ацетилнонадекан-2,4-диона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растворе 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монослоях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Ленгмюра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defRPr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64313"/>
            <a:ext cx="2133600" cy="365125"/>
          </a:xfrm>
        </p:spPr>
        <p:txBody>
          <a:bodyPr/>
          <a:lstStyle/>
          <a:p>
            <a:pPr>
              <a:defRPr/>
            </a:pPr>
            <a:fld id="{7A871A56-55E6-417B-8A69-D99887B78FE0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27651" name="Прямоугольник 4"/>
          <p:cNvSpPr>
            <a:spLocks noChangeArrowheads="1"/>
          </p:cNvSpPr>
          <p:nvPr/>
        </p:nvSpPr>
        <p:spPr bwMode="auto">
          <a:xfrm>
            <a:off x="285750" y="2357438"/>
            <a:ext cx="85725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 dirty="0">
                <a:cs typeface="Times New Roman" pitchFamily="18" charset="0"/>
              </a:rPr>
              <a:t>Задачи</a:t>
            </a:r>
            <a:r>
              <a:rPr lang="ru-RU" sz="2800" dirty="0"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1) Исследование процессов кето - </a:t>
            </a:r>
            <a:r>
              <a:rPr lang="ru-RU" dirty="0" err="1" smtClean="0"/>
              <a:t>енольной</a:t>
            </a:r>
            <a:r>
              <a:rPr lang="ru-RU" dirty="0" smtClean="0"/>
              <a:t> таутомерии и </a:t>
            </a:r>
            <a:r>
              <a:rPr lang="ru-RU" dirty="0" err="1" smtClean="0"/>
              <a:t>депротонирование</a:t>
            </a:r>
            <a:r>
              <a:rPr lang="ru-RU" dirty="0" smtClean="0"/>
              <a:t> </a:t>
            </a:r>
            <a:r>
              <a:rPr lang="ru-RU" dirty="0" smtClean="0"/>
              <a:t>молекулы L в среде этилового спирта методом электронной спектроскопии. 2) Определение концентрации и объема раствора </a:t>
            </a:r>
            <a:r>
              <a:rPr lang="ru-RU" dirty="0" err="1" smtClean="0"/>
              <a:t>дифильного</a:t>
            </a:r>
            <a:r>
              <a:rPr lang="ru-RU" dirty="0" smtClean="0"/>
              <a:t> </a:t>
            </a:r>
            <a:r>
              <a:rPr lang="el-GR" dirty="0" smtClean="0"/>
              <a:t>β</a:t>
            </a:r>
            <a:r>
              <a:rPr lang="ru-RU" dirty="0" smtClean="0"/>
              <a:t>-</a:t>
            </a:r>
            <a:r>
              <a:rPr lang="ru-RU" dirty="0" err="1" smtClean="0"/>
              <a:t>дикетона</a:t>
            </a:r>
            <a:r>
              <a:rPr lang="ru-RU" dirty="0" smtClean="0"/>
              <a:t> для создания истинного </a:t>
            </a:r>
            <a:r>
              <a:rPr lang="ru-RU" dirty="0" err="1" smtClean="0"/>
              <a:t>монослоя</a:t>
            </a:r>
            <a:r>
              <a:rPr lang="ru-RU" dirty="0" smtClean="0"/>
              <a:t> </a:t>
            </a:r>
            <a:r>
              <a:rPr lang="ru-RU" dirty="0" err="1" smtClean="0"/>
              <a:t>Ленгмюра</a:t>
            </a:r>
            <a:r>
              <a:rPr lang="ru-RU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3) Изучение процессов кето - </a:t>
            </a:r>
            <a:r>
              <a:rPr lang="ru-RU" dirty="0" err="1" smtClean="0"/>
              <a:t>енольной</a:t>
            </a:r>
            <a:r>
              <a:rPr lang="ru-RU" dirty="0" smtClean="0"/>
              <a:t> таутомерии и </a:t>
            </a:r>
            <a:r>
              <a:rPr lang="ru-RU" dirty="0" err="1" smtClean="0"/>
              <a:t>депротонирование</a:t>
            </a:r>
            <a:r>
              <a:rPr lang="ru-RU" dirty="0" smtClean="0"/>
              <a:t> </a:t>
            </a:r>
            <a:r>
              <a:rPr lang="ru-RU" dirty="0" smtClean="0"/>
              <a:t>молекул </a:t>
            </a:r>
            <a:r>
              <a:rPr lang="el-GR" dirty="0" smtClean="0"/>
              <a:t>β</a:t>
            </a:r>
            <a:r>
              <a:rPr lang="ru-RU" dirty="0" smtClean="0"/>
              <a:t>-</a:t>
            </a:r>
            <a:r>
              <a:rPr lang="ru-RU" dirty="0" err="1" smtClean="0"/>
              <a:t>дикетона</a:t>
            </a:r>
            <a:r>
              <a:rPr lang="ru-RU" dirty="0" smtClean="0"/>
              <a:t> в </a:t>
            </a:r>
            <a:r>
              <a:rPr lang="ru-RU" dirty="0" err="1" smtClean="0"/>
              <a:t>монослоях</a:t>
            </a:r>
            <a:r>
              <a:rPr lang="ru-RU" dirty="0" smtClean="0"/>
              <a:t> </a:t>
            </a:r>
            <a:r>
              <a:rPr lang="ru-RU" dirty="0" err="1" smtClean="0"/>
              <a:t>Ленгмюра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3" y="214313"/>
            <a:ext cx="8715375" cy="63103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молекулы исследуемого 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28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Турмасова</a:t>
            </a:r>
            <a:r>
              <a:rPr lang="de-DE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de-DE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Адамантилирование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β-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дикарбонильных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соединений 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Турмасова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Е. С. Спесивая, Дж. Н. Коншина, В. В. Коншин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Изв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хим</a:t>
            </a:r>
            <a:r>
              <a:rPr lang="de-DE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2012. – C. 1717 - 1721.</a:t>
            </a:r>
            <a:endParaRPr lang="ru-RU" sz="12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GB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GB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ru-RU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64313"/>
            <a:ext cx="2133600" cy="365125"/>
          </a:xfrm>
        </p:spPr>
        <p:txBody>
          <a:bodyPr/>
          <a:lstStyle/>
          <a:p>
            <a:pPr>
              <a:defRPr/>
            </a:pPr>
            <a:fld id="{30750E6F-F403-45C3-983F-99B92A4DCE8B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8676" name="Picture 15" descr="Безымянный (восстановлено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186363"/>
            <a:ext cx="180657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Левая фигурная скобка 8"/>
          <p:cNvSpPr/>
          <p:nvPr/>
        </p:nvSpPr>
        <p:spPr>
          <a:xfrm rot="16200000">
            <a:off x="4221956" y="467519"/>
            <a:ext cx="534988" cy="6172200"/>
          </a:xfrm>
          <a:prstGeom prst="leftBrace">
            <a:avLst>
              <a:gd name="adj1" fmla="val 8333"/>
              <a:gd name="adj2" fmla="val 5024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" name="Скругленная соединительная линия 9"/>
          <p:cNvCxnSpPr/>
          <p:nvPr/>
        </p:nvCxnSpPr>
        <p:spPr>
          <a:xfrm flipH="1">
            <a:off x="6986588" y="2100263"/>
            <a:ext cx="1182687" cy="2293937"/>
          </a:xfrm>
          <a:prstGeom prst="curvedConnector4">
            <a:avLst>
              <a:gd name="adj1" fmla="val -19324"/>
              <a:gd name="adj2" fmla="val 69468"/>
            </a:avLst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9" name="TextBox 10"/>
          <p:cNvSpPr txBox="1">
            <a:spLocks noChangeArrowheads="1"/>
          </p:cNvSpPr>
          <p:nvPr/>
        </p:nvSpPr>
        <p:spPr bwMode="auto">
          <a:xfrm>
            <a:off x="6443663" y="4478338"/>
            <a:ext cx="13446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2060"/>
                </a:solidFill>
              </a:rPr>
              <a:t>S</a:t>
            </a:r>
            <a:r>
              <a:rPr lang="en-US" b="1" baseline="-25000">
                <a:solidFill>
                  <a:srgbClr val="002060"/>
                </a:solidFill>
              </a:rPr>
              <a:t>II</a:t>
            </a:r>
            <a:r>
              <a:rPr lang="en-US" b="1">
                <a:solidFill>
                  <a:srgbClr val="002060"/>
                </a:solidFill>
              </a:rPr>
              <a:t>≈</a:t>
            </a:r>
            <a:r>
              <a:rPr lang="ru-RU" b="1">
                <a:solidFill>
                  <a:srgbClr val="002060"/>
                </a:solidFill>
              </a:rPr>
              <a:t>28,3</a:t>
            </a:r>
            <a:r>
              <a:rPr lang="en-US" b="1">
                <a:solidFill>
                  <a:srgbClr val="002060"/>
                </a:solidFill>
              </a:rPr>
              <a:t>Å²</a:t>
            </a:r>
            <a:endParaRPr lang="ru-RU" b="1">
              <a:solidFill>
                <a:srgbClr val="002060"/>
              </a:solidFill>
            </a:endParaRPr>
          </a:p>
        </p:txBody>
      </p:sp>
      <p:sp>
        <p:nvSpPr>
          <p:cNvPr id="28680" name="TextBox 11"/>
          <p:cNvSpPr txBox="1">
            <a:spLocks noChangeArrowheads="1"/>
          </p:cNvSpPr>
          <p:nvPr/>
        </p:nvSpPr>
        <p:spPr bwMode="auto">
          <a:xfrm>
            <a:off x="3716338" y="4103688"/>
            <a:ext cx="1598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2060"/>
                </a:solidFill>
              </a:rPr>
              <a:t>S</a:t>
            </a:r>
            <a:r>
              <a:rPr lang="ru-RU" b="1" baseline="-25000">
                <a:solidFill>
                  <a:srgbClr val="002060"/>
                </a:solidFill>
              </a:rPr>
              <a:t>=</a:t>
            </a:r>
            <a:r>
              <a:rPr lang="en-US" b="1">
                <a:solidFill>
                  <a:srgbClr val="002060"/>
                </a:solidFill>
              </a:rPr>
              <a:t>≈</a:t>
            </a:r>
            <a:r>
              <a:rPr lang="ru-RU" b="1">
                <a:solidFill>
                  <a:srgbClr val="002060"/>
                </a:solidFill>
              </a:rPr>
              <a:t> 125,84</a:t>
            </a:r>
            <a:r>
              <a:rPr lang="en-US" b="1">
                <a:solidFill>
                  <a:srgbClr val="002060"/>
                </a:solidFill>
              </a:rPr>
              <a:t>Å²</a:t>
            </a:r>
            <a:endParaRPr lang="ru-RU" b="1">
              <a:solidFill>
                <a:srgbClr val="002060"/>
              </a:solidFill>
            </a:endParaRPr>
          </a:p>
        </p:txBody>
      </p:sp>
      <p:pic>
        <p:nvPicPr>
          <p:cNvPr id="2868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1128713"/>
            <a:ext cx="663733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вал 7"/>
          <p:cNvSpPr/>
          <p:nvPr/>
        </p:nvSpPr>
        <p:spPr>
          <a:xfrm>
            <a:off x="5795963" y="1023938"/>
            <a:ext cx="2373312" cy="20478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1403348" y="5272644"/>
            <a:ext cx="327025" cy="264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0" y="220663"/>
            <a:ext cx="9144000" cy="922337"/>
          </a:xfrm>
        </p:spPr>
        <p:txBody>
          <a:bodyPr/>
          <a:lstStyle/>
          <a:p>
            <a:pPr>
              <a:tabLst>
                <a:tab pos="8518525" algn="l"/>
              </a:tabLst>
            </a:pP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Спектрофотометрическое исследование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таутомерных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превращений молекулы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значения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  <a:endParaRPr lang="ru-RU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43688" y="6000750"/>
            <a:ext cx="2133600" cy="3651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pic>
        <p:nvPicPr>
          <p:cNvPr id="29699" name="Содержимое 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1285875"/>
            <a:ext cx="3865563" cy="3268663"/>
          </a:xfrm>
        </p:spPr>
      </p:pic>
      <p:sp>
        <p:nvSpPr>
          <p:cNvPr id="29700" name="TextBox 19"/>
          <p:cNvSpPr txBox="1">
            <a:spLocks noChangeArrowheads="1"/>
          </p:cNvSpPr>
          <p:nvPr/>
        </p:nvSpPr>
        <p:spPr bwMode="auto">
          <a:xfrm>
            <a:off x="142875" y="4572000"/>
            <a:ext cx="4214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/>
              <a:t>ЭСП 5•10</a:t>
            </a:r>
            <a:r>
              <a:rPr lang="ru-RU" sz="1400" baseline="30000"/>
              <a:t>-5</a:t>
            </a:r>
            <a:r>
              <a:rPr lang="ru-RU" sz="1400"/>
              <a:t> М  </a:t>
            </a:r>
            <a:r>
              <a:rPr lang="en-US" sz="1400" b="1"/>
              <a:t>L</a:t>
            </a:r>
            <a:r>
              <a:rPr lang="ru-RU" sz="1400" b="1"/>
              <a:t> </a:t>
            </a:r>
            <a:r>
              <a:rPr lang="ru-RU" sz="1400"/>
              <a:t> в зависимости от значения </a:t>
            </a:r>
            <a:r>
              <a:rPr lang="en-US" sz="1400"/>
              <a:t>pH</a:t>
            </a:r>
            <a:r>
              <a:rPr lang="ru-RU" sz="1400"/>
              <a:t> среды (этиловый спирт)   </a:t>
            </a:r>
          </a:p>
        </p:txBody>
      </p:sp>
      <p:pic>
        <p:nvPicPr>
          <p:cNvPr id="2970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17525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Прямоугольник 9"/>
          <p:cNvSpPr>
            <a:spLocks noChangeArrowheads="1"/>
          </p:cNvSpPr>
          <p:nvPr/>
        </p:nvSpPr>
        <p:spPr bwMode="auto">
          <a:xfrm>
            <a:off x="214313" y="5143500"/>
            <a:ext cx="46434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Tx/>
              <a:buAutoNum type="arabicParenBoth"/>
            </a:pPr>
            <a:r>
              <a:rPr lang="en-US" sz="1800">
                <a:cs typeface="Times New Roman" pitchFamily="18" charset="0"/>
              </a:rPr>
              <a:t>pH˂10</a:t>
            </a:r>
            <a:r>
              <a:rPr lang="ru-RU" sz="1800">
                <a:cs typeface="Times New Roman" pitchFamily="18" charset="0"/>
              </a:rPr>
              <a:t>; (2) рН=10,39; (3) рН=10,51; </a:t>
            </a:r>
            <a:endParaRPr lang="en-US" sz="1800">
              <a:cs typeface="Times New Roman" pitchFamily="18" charset="0"/>
            </a:endParaRPr>
          </a:p>
          <a:p>
            <a:pPr marL="342900" indent="-342900" algn="just"/>
            <a:r>
              <a:rPr lang="ru-RU" sz="1800">
                <a:cs typeface="Times New Roman" pitchFamily="18" charset="0"/>
              </a:rPr>
              <a:t>(4) рН=10,8; (5) рН=11,5;</a:t>
            </a:r>
            <a:r>
              <a:rPr lang="en-US" sz="1800">
                <a:cs typeface="Times New Roman" pitchFamily="18" charset="0"/>
              </a:rPr>
              <a:t> </a:t>
            </a:r>
            <a:r>
              <a:rPr lang="ru-RU" sz="1800">
                <a:cs typeface="Times New Roman" pitchFamily="18" charset="0"/>
              </a:rPr>
              <a:t>(6) рН=11,7; </a:t>
            </a:r>
            <a:endParaRPr lang="en-US" sz="1800">
              <a:cs typeface="Times New Roman" pitchFamily="18" charset="0"/>
            </a:endParaRPr>
          </a:p>
          <a:p>
            <a:pPr marL="342900" indent="-342900" algn="just"/>
            <a:r>
              <a:rPr lang="ru-RU" sz="1800">
                <a:cs typeface="Times New Roman" pitchFamily="18" charset="0"/>
              </a:rPr>
              <a:t>(7) рН=11,83; (8) рН=11,98; (9) рН=12,01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643438" y="4071938"/>
          <a:ext cx="410505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052"/>
                <a:gridCol w="1801653"/>
                <a:gridCol w="1368353"/>
              </a:tblGrid>
              <a:tr h="571504"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во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err="1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pKа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Среда</a:t>
                      </a:r>
                    </a:p>
                    <a:p>
                      <a:pPr algn="just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just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L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13,45 ± 0,1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этанол</a:t>
                      </a:r>
                    </a:p>
                    <a:p>
                      <a:pPr algn="just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just"/>
                      <a:r>
                        <a:rPr lang="en-US" sz="2000" b="1" i="1" dirty="0" err="1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acac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11,8 ± 0,1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tx1"/>
                          </a:solidFill>
                          <a:latin typeface="Cambria" pitchFamily="18" charset="0"/>
                          <a:cs typeface="Times New Roman" pitchFamily="18" charset="0"/>
                        </a:rPr>
                        <a:t>этанол</a:t>
                      </a:r>
                    </a:p>
                    <a:p>
                      <a:pPr algn="just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721" name="Прямоугольник 11"/>
          <p:cNvSpPr>
            <a:spLocks noChangeArrowheads="1"/>
          </p:cNvSpPr>
          <p:nvPr/>
        </p:nvSpPr>
        <p:spPr bwMode="auto">
          <a:xfrm>
            <a:off x="4357688" y="3643313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i="1">
                <a:latin typeface="Cambria" pitchFamily="18" charset="0"/>
                <a:cs typeface="Times New Roman" pitchFamily="18" charset="0"/>
              </a:rPr>
              <a:t>Константы депротонирования для </a:t>
            </a:r>
            <a:r>
              <a:rPr lang="en-US" sz="1600" b="1" i="1">
                <a:latin typeface="Cambria" pitchFamily="18" charset="0"/>
                <a:cs typeface="Times New Roman" pitchFamily="18" charset="0"/>
              </a:rPr>
              <a:t>L b acac</a:t>
            </a:r>
            <a:endParaRPr lang="ru-RU" sz="1600" b="1" i="1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6324600"/>
            <a:ext cx="9144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cs typeface="Times New Roman" pitchFamily="18" charset="0"/>
              </a:rPr>
              <a:t>[2] </a:t>
            </a:r>
            <a:r>
              <a:rPr lang="ru-RU" sz="1200" b="1" dirty="0" err="1">
                <a:cs typeface="Times New Roman" pitchFamily="18" charset="0"/>
              </a:rPr>
              <a:t>Степаниденко</a:t>
            </a:r>
            <a:r>
              <a:rPr lang="ru-RU" sz="1200" b="1" dirty="0">
                <a:cs typeface="Times New Roman" pitchFamily="18" charset="0"/>
              </a:rPr>
              <a:t> Е. А</a:t>
            </a:r>
            <a:r>
              <a:rPr lang="de-DE" sz="1200" dirty="0">
                <a:cs typeface="Times New Roman" pitchFamily="18" charset="0"/>
              </a:rPr>
              <a:t>. </a:t>
            </a:r>
            <a:r>
              <a:rPr lang="ru-RU" sz="1200" dirty="0"/>
              <a:t>И</a:t>
            </a:r>
            <a:r>
              <a:rPr lang="ru-RU" sz="1200" cap="all" dirty="0"/>
              <a:t>ССЛЕДОВАНИЕ КЕТО–ЕНОЛЬНОЙ ТАУТОМЕРИИ 3–АЦЕТИЛНОНАНДЕКАН–2,4–ДИОНА МЕТОДОМ ЭЛЕКТРОННОЙ СПЕКТРОСКОПИИ </a:t>
            </a:r>
            <a:r>
              <a:rPr lang="de-DE" sz="1200" dirty="0">
                <a:cs typeface="Times New Roman" pitchFamily="18" charset="0"/>
              </a:rPr>
              <a:t>/ </a:t>
            </a:r>
            <a:r>
              <a:rPr lang="ru-RU" sz="1200" dirty="0">
                <a:cs typeface="Times New Roman" pitchFamily="18" charset="0"/>
              </a:rPr>
              <a:t>Курсовая работа, </a:t>
            </a:r>
            <a:r>
              <a:rPr lang="ru-RU" sz="1200" dirty="0" err="1">
                <a:cs typeface="Times New Roman" pitchFamily="18" charset="0"/>
              </a:rPr>
              <a:t>Красчнодар</a:t>
            </a:r>
            <a:r>
              <a:rPr lang="ru-RU" sz="1200" dirty="0">
                <a:cs typeface="Times New Roman" pitchFamily="18" charset="0"/>
              </a:rPr>
              <a:t>, 2014</a:t>
            </a:r>
            <a:endParaRPr lang="ru-RU" sz="1200" dirty="0"/>
          </a:p>
        </p:txBody>
      </p:sp>
      <p:pic>
        <p:nvPicPr>
          <p:cNvPr id="29723" name="Picture 4"/>
          <p:cNvPicPr>
            <a:picLocks noChangeAspect="1" noChangeArrowheads="1"/>
          </p:cNvPicPr>
          <p:nvPr/>
        </p:nvPicPr>
        <p:blipFill>
          <a:blip r:embed="rId4"/>
          <a:srcRect l="40337" t="19009" r="13544" b="51694"/>
          <a:stretch>
            <a:fillRect/>
          </a:stretch>
        </p:blipFill>
        <p:spPr bwMode="auto">
          <a:xfrm>
            <a:off x="4000500" y="1571625"/>
            <a:ext cx="46005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Овал 13"/>
          <p:cNvSpPr/>
          <p:nvPr/>
        </p:nvSpPr>
        <p:spPr>
          <a:xfrm>
            <a:off x="5072063" y="3000375"/>
            <a:ext cx="214312" cy="21431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одзаголовок 2"/>
          <p:cNvSpPr txBox="1">
            <a:spLocks/>
          </p:cNvSpPr>
          <p:nvPr/>
        </p:nvSpPr>
        <p:spPr>
          <a:xfrm>
            <a:off x="107950" y="115888"/>
            <a:ext cx="8728075" cy="652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Определение оптимальной концентрации и объема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раствора 3-ацетилнонадекан-2,4-дион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, необходимых для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формирования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истинного </a:t>
            </a:r>
            <a:r>
              <a:rPr lang="ru-RU" sz="2400" b="1" u="sng" dirty="0" err="1">
                <a:latin typeface="Times New Roman" pitchFamily="18" charset="0"/>
                <a:cs typeface="Times New Roman" pitchFamily="18" charset="0"/>
              </a:rPr>
              <a:t>монослоя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Ленгмюра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22" name="Прямоугольник 5"/>
          <p:cNvSpPr>
            <a:spLocks noChangeArrowheads="1"/>
          </p:cNvSpPr>
          <p:nvPr/>
        </p:nvSpPr>
        <p:spPr bwMode="auto">
          <a:xfrm>
            <a:off x="1258888" y="1412875"/>
            <a:ext cx="335438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>
                <a:cs typeface="Times New Roman" pitchFamily="18" charset="0"/>
              </a:rPr>
              <a:t>-</a:t>
            </a:r>
            <a:r>
              <a:rPr lang="ru-RU" sz="1400" u="sng">
                <a:solidFill>
                  <a:srgbClr val="000000"/>
                </a:solidFill>
                <a:cs typeface="Times New Roman" pitchFamily="18" charset="0"/>
              </a:rPr>
              <a:t>площадь, приходящаяся на одну молекулу</a:t>
            </a:r>
            <a:endParaRPr lang="ru-RU" sz="1400">
              <a:cs typeface="Times New Roman" pitchFamily="18" charset="0"/>
            </a:endParaRPr>
          </a:p>
          <a:p>
            <a:pPr algn="just"/>
            <a:r>
              <a:rPr lang="ru-RU" sz="1400">
                <a:cs typeface="Times New Roman" pitchFamily="18" charset="0"/>
              </a:rPr>
              <a:t>( L - длинна ванны (м); D - ширина (м); </a:t>
            </a:r>
          </a:p>
          <a:p>
            <a:pPr algn="just"/>
            <a:r>
              <a:rPr lang="ru-RU" sz="1400">
                <a:cs typeface="Times New Roman" pitchFamily="18" charset="0"/>
              </a:rPr>
              <a:t>N - всего молекул рабочего вещества)</a:t>
            </a:r>
          </a:p>
          <a:p>
            <a:pPr algn="just"/>
            <a:endParaRPr lang="ru-RU" sz="1400">
              <a:cs typeface="Times New Roman" pitchFamily="18" charset="0"/>
            </a:endParaRPr>
          </a:p>
          <a:p>
            <a:pPr algn="just"/>
            <a:r>
              <a:rPr lang="ru-RU" sz="1400"/>
              <a:t>- </a:t>
            </a:r>
            <a:r>
              <a:rPr lang="ru-RU" sz="1400" u="sng"/>
              <a:t>площадь на 1 молекулу в монослое</a:t>
            </a:r>
            <a:r>
              <a:rPr lang="ru-RU" sz="1400"/>
              <a:t>;</a:t>
            </a:r>
          </a:p>
          <a:p>
            <a:pPr algn="just"/>
            <a:endParaRPr lang="ru-RU" sz="1400">
              <a:cs typeface="Times New Roman" pitchFamily="18" charset="0"/>
            </a:endParaRPr>
          </a:p>
          <a:p>
            <a:pPr algn="just"/>
            <a:r>
              <a:rPr lang="ru-RU" sz="1400">
                <a:cs typeface="Times New Roman" pitchFamily="18" charset="0"/>
              </a:rPr>
              <a:t> </a:t>
            </a:r>
            <a:r>
              <a:rPr lang="ru-RU" sz="1400"/>
              <a:t>- </a:t>
            </a:r>
            <a:r>
              <a:rPr lang="ru-RU" sz="1400" u="sng"/>
              <a:t>рабочий объём раствора</a:t>
            </a:r>
          </a:p>
          <a:p>
            <a:pPr algn="just"/>
            <a:r>
              <a:rPr lang="ru-RU" sz="1400"/>
              <a:t>(C - концентрация рабочего раствора (г/мл); V - объём рабочего раствора (мл); M - молярная масса (г/моль); NA - число Авогадро (1/моль))</a:t>
            </a:r>
          </a:p>
          <a:p>
            <a:pPr algn="just"/>
            <a:endParaRPr lang="ru-RU" sz="1400">
              <a:cs typeface="Times New Roman" pitchFamily="18" charset="0"/>
            </a:endParaRPr>
          </a:p>
        </p:txBody>
      </p:sp>
      <p:sp>
        <p:nvSpPr>
          <p:cNvPr id="6155" name="TextBox 11"/>
          <p:cNvSpPr txBox="1">
            <a:spLocks noChangeArrowheads="1"/>
          </p:cNvSpPr>
          <p:nvPr/>
        </p:nvSpPr>
        <p:spPr bwMode="auto">
          <a:xfrm>
            <a:off x="207963" y="4913313"/>
            <a:ext cx="777716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800" dirty="0">
                <a:cs typeface="Times New Roman" pitchFamily="18" charset="0"/>
              </a:rPr>
              <a:t>Таким образом получены параметры рабочего раствора </a:t>
            </a:r>
            <a:r>
              <a:rPr lang="en-US" sz="1800" b="1" dirty="0">
                <a:cs typeface="Times New Roman" pitchFamily="18" charset="0"/>
              </a:rPr>
              <a:t>L</a:t>
            </a:r>
            <a:r>
              <a:rPr lang="en-US" sz="1800" dirty="0">
                <a:cs typeface="Times New Roman" pitchFamily="18" charset="0"/>
              </a:rPr>
              <a:t> </a:t>
            </a:r>
            <a:r>
              <a:rPr lang="ru-RU" sz="1800" dirty="0">
                <a:cs typeface="Times New Roman" pitchFamily="18" charset="0"/>
              </a:rPr>
              <a:t>в хлороформе</a:t>
            </a:r>
            <a:r>
              <a:rPr lang="ru-RU" sz="1800" dirty="0">
                <a:solidFill>
                  <a:srgbClr val="002060"/>
                </a:solidFill>
                <a:latin typeface="+mn-lt"/>
              </a:rPr>
              <a:t>:</a:t>
            </a:r>
          </a:p>
          <a:p>
            <a:pPr>
              <a:defRPr/>
            </a:pPr>
            <a:endParaRPr lang="ru-RU" sz="16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0724" name="Rectangle 16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>
              <a:latin typeface="Arial" charset="0"/>
            </a:endParaRPr>
          </a:p>
        </p:txBody>
      </p:sp>
      <p:sp>
        <p:nvSpPr>
          <p:cNvPr id="3072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3072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3072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pic>
        <p:nvPicPr>
          <p:cNvPr id="30728" name="Picture 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924175"/>
            <a:ext cx="9064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Rectangle 2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>
              <a:latin typeface="Arial" charset="0"/>
            </a:endParaRPr>
          </a:p>
        </p:txBody>
      </p:sp>
      <p:sp>
        <p:nvSpPr>
          <p:cNvPr id="30730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pic>
        <p:nvPicPr>
          <p:cNvPr id="30731" name="Picture 2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2420938"/>
            <a:ext cx="8985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pic>
        <p:nvPicPr>
          <p:cNvPr id="30733" name="Picture 2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1412875"/>
            <a:ext cx="719758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A29730-A1F2-4D09-9416-9B389E6ED1A2}" type="slidenum">
              <a:rPr lang="ru-RU" smtClean="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5</a:t>
            </a:fld>
            <a:endParaRPr lang="ru-RU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198688" y="5454650"/>
            <a:ext cx="3857625" cy="1143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37" name="TextBox 6"/>
          <p:cNvSpPr txBox="1">
            <a:spLocks noChangeArrowheads="1"/>
          </p:cNvSpPr>
          <p:nvPr/>
        </p:nvSpPr>
        <p:spPr bwMode="auto">
          <a:xfrm>
            <a:off x="2776538" y="5732463"/>
            <a:ext cx="26400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2060"/>
                </a:solidFill>
                <a:latin typeface="Bookman Old Style" pitchFamily="18" charset="0"/>
              </a:rPr>
              <a:t>С=1 мкмоль/мл</a:t>
            </a:r>
          </a:p>
          <a:p>
            <a:pPr algn="ctr"/>
            <a:r>
              <a:rPr lang="en-US" b="1">
                <a:solidFill>
                  <a:srgbClr val="002060"/>
                </a:solidFill>
                <a:latin typeface="Bookman Old Style" pitchFamily="18" charset="0"/>
              </a:rPr>
              <a:t>V</a:t>
            </a:r>
            <a:r>
              <a:rPr lang="ru-RU" b="1">
                <a:solidFill>
                  <a:srgbClr val="002060"/>
                </a:solidFill>
                <a:latin typeface="Bookman Old Style" pitchFamily="18" charset="0"/>
              </a:rPr>
              <a:t>= 35мкл</a:t>
            </a:r>
          </a:p>
          <a:p>
            <a:endParaRPr lang="ru-RU"/>
          </a:p>
        </p:txBody>
      </p:sp>
      <p:pic>
        <p:nvPicPr>
          <p:cNvPr id="30739" name="Picture 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6463" y="1484313"/>
            <a:ext cx="4032250" cy="2811462"/>
          </a:xfrm>
          <a:prstGeom prst="rect">
            <a:avLst/>
          </a:prstGeom>
          <a:noFill/>
        </p:spPr>
      </p:pic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5076056" y="4348336"/>
            <a:ext cx="3529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                       </a:t>
            </a:r>
            <a:r>
              <a:rPr lang="en-US" sz="1200" u="sng" dirty="0" smtClean="0"/>
              <a:t> </a:t>
            </a:r>
            <a:r>
              <a:rPr lang="ru-RU" sz="1400" b="1" u="sng" dirty="0" smtClean="0"/>
              <a:t>Зависимость </a:t>
            </a:r>
            <a:r>
              <a:rPr lang="en-US" sz="1400" b="1" u="sng" dirty="0"/>
              <a:t>A</a:t>
            </a:r>
            <a:r>
              <a:rPr lang="en-US" sz="1400" b="1" u="sng" baseline="-25000" dirty="0"/>
              <a:t>0 </a:t>
            </a:r>
            <a:r>
              <a:rPr lang="en-US" sz="1400" b="1" u="sng" baseline="-25000" dirty="0" smtClean="0"/>
              <a:t> </a:t>
            </a:r>
            <a:r>
              <a:rPr lang="ru-RU" sz="1400" b="1" u="sng" dirty="0" smtClean="0"/>
              <a:t>от </a:t>
            </a:r>
            <a:r>
              <a:rPr lang="en-US" sz="1400" b="1" u="sng" dirty="0" smtClean="0"/>
              <a:t> V </a:t>
            </a:r>
            <a:r>
              <a:rPr lang="en-US" sz="1400" b="1" u="sng" dirty="0"/>
              <a:t>(</a:t>
            </a:r>
            <a:r>
              <a:rPr lang="en-US" sz="1400" b="1" u="sng" dirty="0" smtClean="0"/>
              <a:t>L).</a:t>
            </a:r>
            <a:endParaRPr lang="ru-RU" sz="1400" b="1" u="sng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116607" y="140156"/>
            <a:ext cx="8855075" cy="66087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влияния рН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субфазы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таутомерную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 молекулы </a:t>
            </a:r>
            <a:r>
              <a:rPr lang="en-US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монослое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Ленгмюра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979613" y="6356350"/>
            <a:ext cx="6535737" cy="365125"/>
          </a:xfrm>
        </p:spPr>
        <p:txBody>
          <a:bodyPr/>
          <a:lstStyle/>
          <a:p>
            <a:pPr>
              <a:defRPr/>
            </a:pPr>
            <a:fld id="{58751AF8-0C05-4241-A7AE-5D81B2CDCC3B}" type="slidenum">
              <a:rPr lang="ru-RU" smtClean="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6</a:t>
            </a:fld>
            <a:endParaRPr lang="ru-RU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607" y="5879013"/>
            <a:ext cx="8855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Изотермы сжатия </a:t>
            </a:r>
            <a:r>
              <a:rPr lang="ru-RU" sz="1800" b="1" dirty="0" err="1" smtClean="0"/>
              <a:t>монослоев</a:t>
            </a:r>
            <a:r>
              <a:rPr lang="ru-RU" sz="1800" b="1" dirty="0" smtClean="0"/>
              <a:t> </a:t>
            </a:r>
            <a:r>
              <a:rPr lang="en-US" sz="1800" b="1" dirty="0" smtClean="0"/>
              <a:t>L (C=0,001M)</a:t>
            </a:r>
            <a:r>
              <a:rPr lang="ru-RU" sz="1800" b="1" dirty="0" smtClean="0"/>
              <a:t>на поверхности водной </a:t>
            </a:r>
            <a:r>
              <a:rPr lang="ru-RU" sz="1800" b="1" dirty="0" err="1" smtClean="0"/>
              <a:t>субфазы</a:t>
            </a:r>
            <a:r>
              <a:rPr lang="ru-RU" sz="1800" b="1" dirty="0" smtClean="0"/>
              <a:t> с различными значениями </a:t>
            </a:r>
            <a:r>
              <a:rPr lang="en-US" sz="1800" b="1" dirty="0" smtClean="0"/>
              <a:t>pH</a:t>
            </a:r>
            <a:endParaRPr lang="ru-RU" sz="1800" b="1" dirty="0"/>
          </a:p>
        </p:txBody>
      </p:sp>
      <p:graphicFrame>
        <p:nvGraphicFramePr>
          <p:cNvPr id="14" name="Диаграмма 13"/>
          <p:cNvGraphicFramePr>
            <a:graphicFrameLocks noGrp="1"/>
          </p:cNvGraphicFramePr>
          <p:nvPr/>
        </p:nvGraphicFramePr>
        <p:xfrm>
          <a:off x="609600" y="285728"/>
          <a:ext cx="8534400" cy="534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>
            <a:spLocks/>
          </p:cNvSpPr>
          <p:nvPr/>
        </p:nvSpPr>
        <p:spPr>
          <a:xfrm>
            <a:off x="125195" y="64705"/>
            <a:ext cx="8855075" cy="66087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Зависимость площади, приходящейся на молекулу (A</a:t>
            </a:r>
            <a:r>
              <a:rPr lang="en-US" sz="2400" b="1" u="sng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 давления коллапса (π)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монослоев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 от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субфазы</a:t>
            </a: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Зависимости площади  приходящейся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молекулу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лиганда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(A0)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от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значения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водной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субфазы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4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5BAF68-06DB-43C7-81AE-E65F9AE5543B}" type="slidenum">
              <a:rPr lang="ru-RU" smtClean="0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7</a:t>
            </a:fld>
            <a:endParaRPr lang="ru-RU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32774" name="Picture 4"/>
          <p:cNvPicPr>
            <a:picLocks noChangeAspect="1" noChangeArrowheads="1"/>
          </p:cNvPicPr>
          <p:nvPr/>
        </p:nvPicPr>
        <p:blipFill>
          <a:blip r:embed="rId2"/>
          <a:srcRect l="40337" t="19009" r="13544" b="51694"/>
          <a:stretch>
            <a:fillRect/>
          </a:stretch>
        </p:blipFill>
        <p:spPr bwMode="auto">
          <a:xfrm>
            <a:off x="1932828" y="4593025"/>
            <a:ext cx="5124537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 flipV="1">
            <a:off x="2843808" y="6019186"/>
            <a:ext cx="576064" cy="457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2733" y="601918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63688" y="6236088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pH</a:t>
            </a:r>
            <a:r>
              <a:rPr lang="ru-RU" dirty="0" smtClean="0"/>
              <a:t> </a:t>
            </a:r>
            <a:r>
              <a:rPr lang="en-US" dirty="0" smtClean="0"/>
              <a:t>&lt;</a:t>
            </a:r>
            <a:r>
              <a:rPr lang="ru-RU" dirty="0" smtClean="0"/>
              <a:t> 6</a:t>
            </a:r>
            <a:r>
              <a:rPr lang="en-US" dirty="0" smtClean="0"/>
              <a:t>                  pH</a:t>
            </a:r>
            <a:r>
              <a:rPr lang="ru-RU" dirty="0" smtClean="0"/>
              <a:t> </a:t>
            </a:r>
            <a:r>
              <a:rPr lang="en-US" dirty="0" smtClean="0">
                <a:sym typeface="Symbol"/>
              </a:rPr>
              <a:t></a:t>
            </a:r>
            <a:r>
              <a:rPr lang="ru-RU" dirty="0" smtClean="0">
                <a:sym typeface="Symbol"/>
              </a:rPr>
              <a:t> 7 </a:t>
            </a:r>
            <a:r>
              <a:rPr lang="en-US" dirty="0" smtClean="0">
                <a:sym typeface="Symbol"/>
              </a:rPr>
              <a:t>-</a:t>
            </a:r>
            <a:r>
              <a:rPr lang="ru-RU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9;             pH</a:t>
            </a:r>
            <a:r>
              <a:rPr lang="ru-RU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&gt;</a:t>
            </a:r>
            <a:r>
              <a:rPr lang="ru-RU" dirty="0" smtClean="0">
                <a:sym typeface="Symbol"/>
              </a:rPr>
              <a:t> 11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932040" y="3717032"/>
            <a:ext cx="4041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Зависимость давления </a:t>
            </a:r>
            <a:r>
              <a:rPr lang="ru-RU" sz="1400" b="1" dirty="0"/>
              <a:t>коллапса </a:t>
            </a:r>
            <a:endParaRPr lang="ru-RU" sz="1400" b="1" dirty="0" smtClean="0"/>
          </a:p>
          <a:p>
            <a:r>
              <a:rPr lang="ru-RU" sz="1400" b="1" dirty="0" smtClean="0"/>
              <a:t>(</a:t>
            </a:r>
            <a:r>
              <a:rPr lang="el-GR" sz="1400" b="1" dirty="0" smtClean="0"/>
              <a:t>π</a:t>
            </a:r>
            <a:r>
              <a:rPr lang="ru-RU" sz="1400" b="1" dirty="0"/>
              <a:t>-</a:t>
            </a:r>
            <a:r>
              <a:rPr lang="ru-RU" sz="1400" b="1" dirty="0" smtClean="0"/>
              <a:t>коллапса</a:t>
            </a:r>
            <a:r>
              <a:rPr lang="ru-RU" sz="1400" b="1" dirty="0"/>
              <a:t>) </a:t>
            </a:r>
            <a:r>
              <a:rPr lang="ru-RU" sz="1400" b="1" dirty="0" err="1"/>
              <a:t>монослоев</a:t>
            </a:r>
            <a:r>
              <a:rPr lang="ru-RU" sz="1400" b="1" dirty="0"/>
              <a:t> </a:t>
            </a:r>
            <a:r>
              <a:rPr lang="ru-RU" sz="1400" b="1" dirty="0">
                <a:sym typeface="Symbol"/>
              </a:rPr>
              <a:t> от значения </a:t>
            </a:r>
            <a:r>
              <a:rPr lang="ru-RU" sz="1400" b="1" dirty="0" err="1">
                <a:sym typeface="Symbol"/>
              </a:rPr>
              <a:t>pH</a:t>
            </a:r>
            <a:r>
              <a:rPr lang="ru-RU" sz="1400" b="1" dirty="0">
                <a:sym typeface="Symbol"/>
              </a:rPr>
              <a:t> водной </a:t>
            </a:r>
            <a:r>
              <a:rPr lang="ru-RU" sz="1400" b="1" dirty="0" err="1" smtClean="0">
                <a:sym typeface="Symbol"/>
              </a:rPr>
              <a:t>субфазы</a:t>
            </a:r>
            <a:r>
              <a:rPr lang="ru-RU" sz="1400" b="1" dirty="0" smtClean="0">
                <a:sym typeface="Symbol"/>
              </a:rPr>
              <a:t>.</a:t>
            </a:r>
            <a:endParaRPr lang="ru-RU" sz="1400" b="1" dirty="0">
              <a:sym typeface="Symbol"/>
            </a:endParaRPr>
          </a:p>
          <a:p>
            <a:endParaRPr lang="ru-RU" sz="1400" b="1" u="sng" dirty="0"/>
          </a:p>
        </p:txBody>
      </p:sp>
      <p:sp>
        <p:nvSpPr>
          <p:cNvPr id="12" name="Овал 11"/>
          <p:cNvSpPr/>
          <p:nvPr/>
        </p:nvSpPr>
        <p:spPr>
          <a:xfrm>
            <a:off x="3059832" y="6042045"/>
            <a:ext cx="288032" cy="17719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15218749"/>
              </p:ext>
            </p:extLst>
          </p:nvPr>
        </p:nvGraphicFramePr>
        <p:xfrm>
          <a:off x="4500562" y="928670"/>
          <a:ext cx="4143372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1"/>
          <p:cNvGraphicFramePr>
            <a:graphicFrameLocks/>
          </p:cNvGraphicFramePr>
          <p:nvPr/>
        </p:nvGraphicFramePr>
        <p:xfrm>
          <a:off x="357158" y="1000108"/>
          <a:ext cx="3905261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64313"/>
            <a:ext cx="2133600" cy="365125"/>
          </a:xfrm>
        </p:spPr>
        <p:txBody>
          <a:bodyPr/>
          <a:lstStyle/>
          <a:p>
            <a:pPr>
              <a:defRPr/>
            </a:pPr>
            <a:fld id="{0D6FCB64-8E2C-44B2-ACDB-7EEC2398DF45}" type="slidenum">
              <a:rPr lang="ru-RU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95250" y="133350"/>
            <a:ext cx="8928100" cy="6553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457200" algn="ctr">
              <a:buFont typeface="Arial" charset="0"/>
              <a:buNone/>
              <a:defRPr/>
            </a:pPr>
            <a:r>
              <a:rPr lang="ru-RU" sz="2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r>
              <a:rPr lang="ru-RU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41325" algn="ctr">
              <a:buFont typeface="Arial" charset="0"/>
              <a:buNone/>
              <a:defRPr/>
            </a:pPr>
            <a:endParaRPr lang="ru-RU" sz="24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41325" algn="just">
              <a:lnSpc>
                <a:spcPct val="150000"/>
              </a:lnSpc>
              <a:buFont typeface="Calibri" pitchFamily="34" charset="0"/>
              <a:buAutoNum type="arabicParenR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Методом электронной спектроскопии изучен процесс кето -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енольной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таутомерии 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среде этилового спирта при варьировании значений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среды. Показано, что при низких и средних значениях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среды в растворе присутствуют как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кетонная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 и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енольная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формы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дикетона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Увелечение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более 10 приводит к росту концентрации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депротонированной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формы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дикетона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Определена константа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депротонирования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она равна 13.45, что указывает на менее кислую природу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лиганда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 сравнению с ацетилацетоном;</a:t>
            </a:r>
          </a:p>
          <a:p>
            <a:pPr marL="6350" indent="22225" algn="just">
              <a:lnSpc>
                <a:spcPct val="150000"/>
              </a:lnSpc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Определены оптимальная концентрация (0,001M) и объем (35 мкл) раствора L для формирования истинного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монослоя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Ленгмюра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6350" indent="22225" algn="just">
              <a:lnSpc>
                <a:spcPct val="150000"/>
              </a:lnSpc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Анализ зависимостей изменения площади, приходящейся на молекулу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монослое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давления коллапса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монослоя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от значения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водной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субфазы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позволяет предположить, что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6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монослое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преобладает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дикетонная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молекулы,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7 - 9 –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енольная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12 –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депротонированная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>
              <a:lnSpc>
                <a:spcPct val="150000"/>
              </a:lnSpc>
              <a:buFont typeface="Calibri" pitchFamily="34" charset="0"/>
              <a:buAutoNum type="arabicParenR"/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 typeface="Calibri" pitchFamily="34" charset="0"/>
              <a:buAutoNum type="arabicParenR"/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 typeface="Calibri" pitchFamily="34" charset="0"/>
              <a:buAutoNum type="arabicParenR"/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 typeface="Calibri" pitchFamily="34" charset="0"/>
              <a:buAutoNum type="arabicParenR"/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 typeface="Calibri" pitchFamily="34" charset="0"/>
              <a:buAutoNum type="arabicParenR"/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>
              <a:buFont typeface="Calibri" pitchFamily="34" charset="0"/>
              <a:buAutoNum type="arabicParenR"/>
              <a:defRPr/>
            </a:pP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564313"/>
            <a:ext cx="2133600" cy="365125"/>
          </a:xfrm>
        </p:spPr>
        <p:txBody>
          <a:bodyPr/>
          <a:lstStyle/>
          <a:p>
            <a:pPr>
              <a:defRPr/>
            </a:pPr>
            <a:fld id="{E28A8CCE-4A41-4780-9484-0C3864D3B0DC}" type="slidenum">
              <a:rPr lang="ru-RU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50825" y="274638"/>
            <a:ext cx="8569325" cy="6264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>
              <a:spcBef>
                <a:spcPts val="0"/>
              </a:spcBef>
              <a:defRPr/>
            </a:pPr>
            <a:endParaRPr lang="ru-RU" b="1" i="1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r>
              <a:rPr lang="ru-RU" b="1" i="1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Спасибо за </a:t>
            </a:r>
            <a:r>
              <a:rPr lang="ru-RU" b="1" i="1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внимание!</a:t>
            </a:r>
            <a:endParaRPr lang="ru-RU" b="1" i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b="1" i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indent="457200">
              <a:spcBef>
                <a:spcPts val="0"/>
              </a:spcBef>
              <a:defRPr/>
            </a:pPr>
            <a:endParaRPr lang="ru-RU" sz="2800" b="1" i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31118</TotalTime>
  <Words>625</Words>
  <Application>Microsoft Office PowerPoint</Application>
  <PresentationFormat>Экран (4:3)</PresentationFormat>
  <Paragraphs>126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 </vt:lpstr>
      <vt:lpstr>Слайд 2</vt:lpstr>
      <vt:lpstr>Слайд 3</vt:lpstr>
      <vt:lpstr>Спектрофотометрическое исследование таутомерных превращений молекулы L в зависимости от значения pH раствора  [2]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ЛЕГКОЛЕТУЧИХ ЭЛЕМЕНТОВ МЕТОДОМ ЭЛЕКТРОТЕРМИЧЕСКОЙ АТОМНО-АБСОРБЦИОННОЙ  СПЕКТРОМЕТРИИ ПО ТЕХНИКЕ ДОЗИРОВАНИЯ СУСПЕНЗИЙ  ОБРАЗЦОВ НА НИКЕЛЕВОМ МОДИФИКАТОРЕ</dc:title>
  <dc:creator>Alone</dc:creator>
  <cp:lastModifiedBy>1</cp:lastModifiedBy>
  <cp:revision>1155</cp:revision>
  <dcterms:created xsi:type="dcterms:W3CDTF">2006-10-24T08:10:14Z</dcterms:created>
  <dcterms:modified xsi:type="dcterms:W3CDTF">2015-06-15T19:16:46Z</dcterms:modified>
</cp:coreProperties>
</file>