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6" r:id="rId5"/>
    <p:sldId id="258" r:id="rId6"/>
    <p:sldId id="272" r:id="rId7"/>
    <p:sldId id="259" r:id="rId8"/>
    <p:sldId id="260" r:id="rId9"/>
    <p:sldId id="262" r:id="rId10"/>
    <p:sldId id="273" r:id="rId11"/>
    <p:sldId id="261" r:id="rId12"/>
    <p:sldId id="263" r:id="rId13"/>
    <p:sldId id="264" r:id="rId14"/>
    <p:sldId id="274" r:id="rId15"/>
    <p:sldId id="266" r:id="rId16"/>
    <p:sldId id="267" r:id="rId17"/>
    <p:sldId id="268" r:id="rId18"/>
    <p:sldId id="271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118904C-1C0C-4FDF-80B5-B700592B822D}">
          <p14:sldIdLst>
            <p14:sldId id="256"/>
            <p14:sldId id="257"/>
            <p14:sldId id="265"/>
            <p14:sldId id="276"/>
            <p14:sldId id="258"/>
            <p14:sldId id="272"/>
            <p14:sldId id="259"/>
            <p14:sldId id="260"/>
            <p14:sldId id="262"/>
            <p14:sldId id="273"/>
            <p14:sldId id="261"/>
            <p14:sldId id="263"/>
            <p14:sldId id="264"/>
            <p14:sldId id="274"/>
            <p14:sldId id="266"/>
            <p14:sldId id="267"/>
            <p14:sldId id="268"/>
            <p14:sldId id="271"/>
            <p14:sldId id="270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1613677733_5-p-fon-trikolor-dlya-prezentats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6491064" cy="40324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Краевой конкурс </a:t>
            </a:r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оборонно-массовой и </a:t>
            </a:r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военно-патриотической работы </a:t>
            </a:r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приз маршала Г.К. Жукова</a:t>
            </a:r>
          </a:p>
          <a:p>
            <a:pPr marL="0" indent="0"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7» имени Грановского Юрия Антоновича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Director\папка обмена\ЗАМЕСТИТЕЛЬ по ВР\Патриотика\На конкурс\герб сш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70053"/>
            <a:ext cx="2325207" cy="27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9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764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0580"/>
            <a:ext cx="4752528" cy="43814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ККЦ «Наша малая Родина»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\\Director\папка обмена\ЗАМЕСТИТЕЛЬ по ВР\Патриотика\Музей\IMG_0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2638">
            <a:off x="4496124" y="404664"/>
            <a:ext cx="4280893" cy="28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Director\папка обмена\ЗАМЕСТИТЕЛЬ по ВР\Патриотика\Музей\IMG_0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07" y="1124744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Director\папка обмена\ЗАМЕСТИТЕЛЬ по ВР\Патриотика\Музей\IMG_04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51" y="3591364"/>
            <a:ext cx="4608003" cy="30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Director\папка обмена\ЗАМЕСТИТЕЛЬ по ВР\Патриотика\Музей\IMG_04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102" y="3140968"/>
            <a:ext cx="4366675" cy="291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3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4752528" cy="142506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Посещение выставки «Автографы войны» в МБУК «Тбилисский РДК», с посещением районного музея.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Director\папка обмена\ЗАМЕСТИТЕЛЬ по ВР\фото с вотсап\IMG-20211007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12">
            <a:off x="3777149" y="399833"/>
            <a:ext cx="5130288" cy="28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Director\папка обмена\ЗАМЕСТИТЕЛЬ по ВР\фото с вотсап\IMG-20211007-WA0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369568" cy="44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Director\папка обмена\ЗАМЕСТИТЕЛЬ по ВР\фото с вотсап\IMG-20211008-WA0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2542">
            <a:off x="4889972" y="3287110"/>
            <a:ext cx="3934521" cy="29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0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10" y="260648"/>
            <a:ext cx="8748463" cy="100811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 казачества в классе казачьей направленности «Образование кубанского казачьего войска»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Director\папка обмена\ЗАМЕСТИТЕЛЬ по ВР\фото с вотсап\IMG-20211011-W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5618">
            <a:off x="332432" y="1412776"/>
            <a:ext cx="4075567" cy="30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Director\папка обмена\ЗАМЕСТИТЕЛЬ по ВР\фото с вотсап\IMG-20211011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230">
            <a:off x="4586112" y="1429559"/>
            <a:ext cx="4345798" cy="32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Director\папка обмена\ЗАМЕСТИТЕЛЬ по ВР\фото с вотсап\IMG-20211011-WA0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215" y="3717032"/>
            <a:ext cx="3816424" cy="28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33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0580"/>
            <a:ext cx="2232248" cy="603967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помним своих героев! Классные часы патриотической направленности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\\Director\папка обмена\ЗАМЕСТИТЕЛЬ по ВР\Патриотика\На конкурс\IMG-20200429-WA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Director\папка обмена\ЗАМЕСТИТЕЛЬ по ВР\фото с вотсап\IMG-20211011-WA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2656"/>
            <a:ext cx="4355767" cy="3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6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74464"/>
            <a:ext cx="8352928" cy="763779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Волонтеры отряда «Сила добра» приняли участие в ежегодной акции «Георгиевская лента»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\\Director\папка обмена\ЗАМЕСТИТЕЛЬ по ВР\Патриотика\IMG-20210430-WA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532"/>
            <a:ext cx="2736304" cy="36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Director\папка обмена\ЗАМЕСТИТЕЛЬ по ВР\Патриотика\На конкурс\4b442b80-d53f-4c22-bce5-f4a04f6859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366"/>
            <a:ext cx="4054490" cy="27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irector\папка обмена\ЗАМЕСТИТЕЛЬ по ВР\Патриотика\На конкурс\f0f93b00-69b9-4881-838a-5f09d0f412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86079"/>
            <a:ext cx="3888432" cy="25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irector\папка обмена\ЗАМЕСТИТЕЛЬ по ВР\Патриотика\На конкурс\a5a9681d-f2f3-43e4-bee4-c4b0af7e6c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93" y="3162801"/>
            <a:ext cx="3659483" cy="24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77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87" y="332656"/>
            <a:ext cx="5400333" cy="86409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Спартакиада допризывной молодежи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\\Director\папка обмена\ЗАМЕСТИТЕЛЬ по ВР\фото с вотсап\IMG-20211013-WA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8974"/>
            <a:ext cx="4345766" cy="32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Director\папка обмена\ЗАМЕСТИТЕЛЬ по ВР\фото с вотсап\IMG-20211012-WA0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Director\папка обмена\ЗАМЕСТИТЕЛЬ по ВР\ШВР\ШСК\Спартакиада допризывной молодежи фото 2021\IMG-20211012-WA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8115">
            <a:off x="474245" y="3237343"/>
            <a:ext cx="4116609" cy="30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Director\папка обмена\ЗАМЕСТИТЕЛЬ по ВР\ШВР\ШСК\Спартакиада допризывной молодежи фото 2021\IMG-20211012-WA0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841" y="3430928"/>
            <a:ext cx="4056549" cy="30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3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0580"/>
            <a:ext cx="648072" cy="59827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\\Director\папка обмена\ЗАМЕСТИТЕЛЬ по ВР\Патриотика\IMG-20210430-WA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663521" cy="35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Director\папка обмена\ЗАМЕСТИТЕЛЬ по ВР\фото с вотсап\IMG-20211018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394" y="3068960"/>
            <a:ext cx="4668009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2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0580"/>
            <a:ext cx="2880320" cy="14462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Помним! Гордимся!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\\Director\папка обмена\ЗАМЕСТИТЕЛЬ по ВР\ШВР\воспитательная работа\фото 2019-2020\фото с ватсап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844250" cy="45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Director\папка обмена\ЗАМЕСТИТЕЛЬ по ВР\Патриотика\На конкурс\IMG-20210501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808">
            <a:off x="3694257" y="298512"/>
            <a:ext cx="2862319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Director\папка обмена\ЗАМЕСТИТЕЛЬ по ВР\Патриотика\На конкурс\IMG-20210430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4315">
            <a:off x="4427984" y="323264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24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904" y="5661248"/>
            <a:ext cx="8484096" cy="79208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 с удовольствием посещают храм Андрея Первозванного. 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 очень нравится общение с батюшкой Ярославом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\\Director\папка обмена\ЗАМЕСТИТЕЛЬ по ВР\фото с вотсап\IMG-20211014-WA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983">
            <a:off x="4465726" y="358534"/>
            <a:ext cx="4307631" cy="32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Director\папка обмена\ЗАМЕСТИТЕЛЬ по ВР\фото с вотсап\IMG-20211014-WA0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8785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\\Director\папка обмена\ЗАМЕСТИТЕЛЬ по ВР\фото с вотсап\IMG-20211014-WA0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958" y="2797512"/>
            <a:ext cx="4009921" cy="300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8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0580"/>
            <a:ext cx="7848872" cy="79818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ВПК «Пламя» несут Вахту Памяти на Посту № 1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\\Director\папка обмена\ЗАМЕСТИТЕЛЬ по ВР\фото с вотсап\IMG-20211013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592960" cy="34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Director\папка обмена\ЗАМЕСТИТЕЛЬ по ВР\фото с вотсап\IMG-20211013-WA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104" y="3281356"/>
            <a:ext cx="4395061" cy="329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3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645024"/>
            <a:ext cx="3754760" cy="2865228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Оказание помощи ветеранам педагогического труда нашей школы, участие в районной акции «Осень добра»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о волонтёры\20211015_154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57" y="3284984"/>
            <a:ext cx="4264521" cy="322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Director\папка обмена\ЗАМЕСТИТЕЛЬ по ВР\фото с вотсап\IMG-20211005-WA0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1433">
            <a:off x="4522522" y="476671"/>
            <a:ext cx="4504021" cy="29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irector\папка обмена\ЗАМЕСТИТЕЛЬ по ВР\фото с вотсап\IMG-20211018-WA0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9754">
            <a:off x="329110" y="409097"/>
            <a:ext cx="4147872" cy="30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ШВР-СОЦ\Desktop\431898fe1b40c38876caaa025573cfe1_RSZ_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206005" cy="29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0580"/>
            <a:ext cx="8352928" cy="5838740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Дни моих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самых больших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радостей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совпали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радостями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Отечества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Тревога Родины,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потери и огорчения всегда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волновали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меня больше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чем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личные.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прожил жизнь с сознанием, что приношу пользу народу, а это главное для любой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Г.К. Жуков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1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645024"/>
            <a:ext cx="4032448" cy="28652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Поздравление ветеранов педагогического труда нашей школы, вдов, погибших ветеранов ВОВ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\\Director\папка обмена\ЗАМЕСТИТЕЛЬ по ВР\фото с вотсап\IMG-20211012-WA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57" y="384575"/>
            <a:ext cx="2777155" cy="37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Director\папка обмена\ЗАМЕСТИТЕЛЬ по ВР\Патриотика\На конкурс\IMG-20210429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28" y="4173738"/>
            <a:ext cx="4283968" cy="2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Director\папка обмена\ЗАМЕСТИТЕЛЬ по ВР\Патриотика\IMG-20210429-WA0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096" y="38457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5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69160"/>
            <a:ext cx="8280920" cy="164109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место в муниципальном конкурсе «Победа деда- моя победа!»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Director\папка обмена\ЗАМЕСТИТЕЛЬ по ВР\фото волонтёры\20211008_121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940825" cy="451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36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65105"/>
            <a:ext cx="8208912" cy="201622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волонтерского отряда «Сила добра» в краевой акции «Чистые берега». Ребята на регулярной основе принимают участие в этой акции, очищая берег р. Кубань от мусора.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E:\Фото волонтёры\lJzOvnVQ7I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0618">
            <a:off x="3335098" y="1257193"/>
            <a:ext cx="5715346" cy="27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Director\папка обмена\ЗАМЕСТИТЕЛЬ по ВР\фото с вотсап\Sent\IMG-20211014-WA0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5" y="322687"/>
            <a:ext cx="3206458" cy="32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6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4824536" cy="12810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Уборка могил воинов-интернационалистов, ветеранов ВОВ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Director\папка обмена\ЗАМЕСТИТЕЛЬ по ВР\Патриотика\На конкурс\IMG-20210428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023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25905" y="3430928"/>
            <a:ext cx="5418093" cy="86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Возложение цветов к Вечному огню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\\Director\папка обмена\ЗАМЕСТИТЕЛЬ по ВР\Патриотика\IMG-20210428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5455"/>
            <a:ext cx="4176464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Director\папка обмена\ЗАМЕСТИТЕЛЬ по ВР\Патриотика\На конкурс\IMG-20200430-WA01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23066"/>
            <a:ext cx="3847355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18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0580"/>
            <a:ext cx="3168352" cy="603967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волонтерского отряда 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«Сила добра» по наведению чистоты на пришкольной территории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Фото волонтёры\meTDyeCIy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3644"/>
            <a:ext cx="4728827" cy="29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\\Director\папка обмена\ЗАМЕСТИТЕЛЬ по ВР\ЗЕЛЕНАЯ РОССИЯ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169" y="332656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20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0580"/>
            <a:ext cx="4824536" cy="24543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волонтерского отряда «Сила добра» в музее под открытым небом 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День Победы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Фото волонтёры\usObXUHZv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77911"/>
            <a:ext cx="4800867" cy="32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Director\папка обмена\ЗАМЕСТИТЕЛЬ по ВР\Патриотика\IMG-20210507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3"/>
            <a:ext cx="2292067" cy="40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Director\папка обмена\ЗАМЕСТИТЕЛЬ по ВР\Патриотика\IMG-20210507-WA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3150"/>
            <a:ext cx="3528392" cy="27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05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764"/>
            <a:ext cx="9143999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0580"/>
            <a:ext cx="4752528" cy="2094324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Открытие школьного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музея после реконструкции, приуроченное к 84-й годовщине Краснодарского края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791" y="322798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928934"/>
            <a:ext cx="4570185" cy="34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429" y="3645024"/>
            <a:ext cx="3888547" cy="291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01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214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 общеобразовательное учреждение  «Средняя общеобразовательная школа № 7» имени Грановского Юрия Антоновича</vt:lpstr>
      <vt:lpstr>Оказание помощи ветеранам педагогического труда нашей школы, участие в районной акции «Осень добра»</vt:lpstr>
      <vt:lpstr>Поздравление ветеранов педагогического труда нашей школы, вдов, погибших ветеранов ВОВ</vt:lpstr>
      <vt:lpstr>III место в муниципальном конкурсе «Победа деда- моя победа!»</vt:lpstr>
      <vt:lpstr>Участие волонтерского отряда «Сила добра» в краевой акции «Чистые берега». Ребята на регулярной основе принимают участие в этой акции, очищая берег р. Кубань от мусора.</vt:lpstr>
      <vt:lpstr>Уборка могил воинов-интернационалистов, ветеранов ВОВ</vt:lpstr>
      <vt:lpstr>Участие волонтерского отряда  «Сила добра» по наведению чистоты на пришкольной территории</vt:lpstr>
      <vt:lpstr>Участие волонтерского отряда «Сила добра» в музее под открытым небом в День Победы</vt:lpstr>
      <vt:lpstr>Открытие школьного  музея после реконструкции, приуроченное к 84-й годовщине Краснодарского края </vt:lpstr>
      <vt:lpstr>ККЦ «Наша малая Родина»</vt:lpstr>
      <vt:lpstr>Посещение выставки «Автографы войны» в МБУК «Тбилисский РДК», с посещением районного музея. </vt:lpstr>
      <vt:lpstr>Час казачества в классе казачьей направленности «Образование кубанского казачьего войска»</vt:lpstr>
      <vt:lpstr>Мы помним своих героев! Классные часы патриотической направленности</vt:lpstr>
      <vt:lpstr>Волонтеры отряда «Сила добра» приняли участие в ежегодной акции «Георгиевская лента»</vt:lpstr>
      <vt:lpstr>Спартакиада допризывной молодежи</vt:lpstr>
      <vt:lpstr>У р о к и  м у ж е с т в а</vt:lpstr>
      <vt:lpstr>Помним! Гордимся!</vt:lpstr>
      <vt:lpstr>Ребята с удовольствием посещают храм Андрея Первозванного.  Им очень нравится общение с батюшкой Ярославом</vt:lpstr>
      <vt:lpstr>Участники ВПК «Пламя» несут Вахту Памяти на Посту № 1</vt:lpstr>
      <vt:lpstr>                       Дни моих самых больших                          радостей совпали с  радостями   Отечества. Тревога Родины,  ее потери и огорчения всегда  волновали меня больше, чем личные.  Я прожил жизнь с сознанием, что приношу пользу народу, а это главное для любой жизни.                                            Г.К. Жуков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МБОУ СОШ 7</cp:lastModifiedBy>
  <cp:revision>28</cp:revision>
  <dcterms:created xsi:type="dcterms:W3CDTF">2021-10-26T06:25:30Z</dcterms:created>
  <dcterms:modified xsi:type="dcterms:W3CDTF">2021-10-26T12:44:43Z</dcterms:modified>
</cp:coreProperties>
</file>