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3" r:id="rId3"/>
    <p:sldId id="266" r:id="rId4"/>
    <p:sldId id="264" r:id="rId5"/>
    <p:sldId id="265" r:id="rId6"/>
    <p:sldId id="269" r:id="rId7"/>
    <p:sldId id="258" r:id="rId8"/>
    <p:sldId id="270" r:id="rId9"/>
    <p:sldId id="260" r:id="rId10"/>
    <p:sldId id="267" r:id="rId11"/>
    <p:sldId id="262" r:id="rId12"/>
    <p:sldId id="268" r:id="rId13"/>
    <p:sldId id="259" r:id="rId14"/>
    <p:sldId id="271" r:id="rId15"/>
    <p:sldId id="261" r:id="rId16"/>
    <p:sldId id="277" r:id="rId17"/>
    <p:sldId id="278" r:id="rId18"/>
    <p:sldId id="279" r:id="rId19"/>
    <p:sldId id="272" r:id="rId20"/>
    <p:sldId id="273" r:id="rId21"/>
    <p:sldId id="274" r:id="rId22"/>
    <p:sldId id="275" r:id="rId23"/>
    <p:sldId id="280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2B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78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B0615-8D06-45B9-88D1-10C19FEC0A5D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CF96A-F009-4653-A89B-DD986A504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725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CF96A-F009-4653-A89B-DD986A50479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47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CF96A-F009-4653-A89B-DD986A50479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485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259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04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452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44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106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817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46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729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990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672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8706-27CC-4FEB-A766-3186CD14B9FF}" type="datetimeFigureOut">
              <a:rPr lang="ru-RU" smtClean="0"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2A2B0-F7C7-47E7-A99A-74E49A9451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01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chool7@tbl.kubannet.ru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school7@tbl.kubannet.ru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29"/>
            <a:ext cx="12192000" cy="68598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" y="167006"/>
            <a:ext cx="11917680" cy="147796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«Средняя общеобразовательная школа № 7»</a:t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имени Грановского Юрия Антоновича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710" y="1644974"/>
            <a:ext cx="7623810" cy="50686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1711786"/>
            <a:ext cx="3890010" cy="4576482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6288268"/>
            <a:ext cx="4156710" cy="5697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 Тбилисская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9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0920" y="3810000"/>
            <a:ext cx="8458200" cy="269748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экспозиции представлены 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макеты и подлинные предметы труда и быта н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аселения Кубани, подаренные музею старожилами и  собранные учащимися у родственников и жителей района. 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74182" y="304800"/>
            <a:ext cx="5987338" cy="2926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Экспозиция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«Казачьему роду нет переводу» 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5790">
            <a:off x="164077" y="388010"/>
            <a:ext cx="5689666" cy="379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42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2169" y="365125"/>
            <a:ext cx="5546951" cy="205803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«Школьная слава»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7241">
            <a:off x="252269" y="774019"/>
            <a:ext cx="6069480" cy="4046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726">
            <a:off x="6279332" y="2677500"/>
            <a:ext cx="5615180" cy="374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7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7361" y="365125"/>
            <a:ext cx="6461760" cy="146367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«Школьная слава»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181600" y="1828800"/>
            <a:ext cx="6979920" cy="4785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представлены фотографии, альбомы, книги </a:t>
            </a:r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брошюры, грамоты </a:t>
            </a:r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дипломы, предметы </a:t>
            </a:r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советской школьной атрибутики (пионерский барабан и горн, красный галстук, знамя, флажки, вымпел, бюст В.И. </a:t>
            </a:r>
            <a: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Ленина)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представлена история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поселка и школы, 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здания нашей школы, 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и педагогического коллектива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3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1795">
            <a:off x="-7306" y="1465410"/>
            <a:ext cx="5109263" cy="382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2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59" y="365125"/>
            <a:ext cx="3459479" cy="614235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«Природные богатства Кубани» и «Агропромышленный комплекс района»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40" y="0"/>
            <a:ext cx="84429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9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7359" y="365125"/>
            <a:ext cx="6370321" cy="227139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«Природные богатства Кубани» и «агропромышленный комплекс района»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47359" y="2636520"/>
            <a:ext cx="6644640" cy="4221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экспозиций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входят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отражающие данные о природе, природных богатствах нашей малой Родины, а также о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 промышленных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предприятиях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станицы ЗАО «Тбилисский сахарный завод», ЗАО «Тбилисский МСЗ», ООО «Центр «Соя».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924">
            <a:off x="335279" y="573405"/>
            <a:ext cx="4724400" cy="26574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258">
            <a:off x="320041" y="3884296"/>
            <a:ext cx="4907277" cy="276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4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0" y="1386840"/>
            <a:ext cx="6507480" cy="512064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разделе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собраны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отражающие жизнь и творчество наших известных земляков: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фотографии,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работы (стихи, песни, личные вещи,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биографии, картины и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2022 года этот раздел пополнился 2 картинами ветерана ВОВ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Милицина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А.И. 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83080"/>
            <a:ext cx="5349240" cy="356616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74080" y="365125"/>
            <a:ext cx="5943600" cy="1021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«Культурное наследие земляков»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115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0" y="1844040"/>
            <a:ext cx="6858000" cy="4846320"/>
          </a:xfrm>
        </p:spPr>
        <p:txBody>
          <a:bodyPr>
            <a:noAutofit/>
          </a:bodyPr>
          <a:lstStyle/>
          <a:p>
            <a: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Все эти экспозиции объединены темой боевых действи</a:t>
            </a:r>
            <a: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в эпоху Великой Отечественной войны, в том числе, с участием героев-земляков нашей малой Родины.</a:t>
            </a:r>
            <a:b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музее собрано много материалов о жизни и подвигах наших земляков, воевавших за Родину, в том числе учителей, работавших в послевоенное время в нашей школе: биографии, личные вещи, фото, остатки снарядов, медали и др.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110190" y="167639"/>
            <a:ext cx="7081810" cy="14173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«Пусть живут в памяти герои-земляки», «Герои советского союза», «Молодость учителей, опаленная войной»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55" y="167639"/>
            <a:ext cx="4660335" cy="664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449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611880" y="167639"/>
            <a:ext cx="8580120" cy="1137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«Пусть живут в памяти герои-земляки», «Герои советского союза», «Молодость учителей, опаленная войной»</a:t>
            </a:r>
            <a:endParaRPr lang="ru-RU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31" y="274319"/>
            <a:ext cx="2463634" cy="43797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0">
            <a:off x="3125105" y="1260474"/>
            <a:ext cx="4990718" cy="28072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407" y="1114681"/>
            <a:ext cx="3113834" cy="55357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86728"/>
            <a:ext cx="3962400" cy="2228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8200">
            <a:off x="3489256" y="3861932"/>
            <a:ext cx="5213490" cy="293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874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611880" y="167639"/>
            <a:ext cx="8305800" cy="12344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Экспозиция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«Исполнили воинский долг»</a:t>
            </a:r>
            <a:endParaRPr lang="ru-RU" sz="3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72" y="-42910"/>
            <a:ext cx="3857625" cy="6858000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764280" y="1752599"/>
            <a:ext cx="4336094" cy="50624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099560" y="1402081"/>
            <a:ext cx="7924800" cy="5413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этом уголке собраны материалы о воинах-интернационалистах, исполнивших свой воинский долг в Афганистане и </a:t>
            </a: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Чеченской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республике, здесь также собраны сведения о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при исполнении воинского долга. (биографии, фото, военные билеты, награды и многое другое)</a:t>
            </a:r>
          </a:p>
          <a:p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Бурда В.В., выпускник нашей школы, Сычев С.С., Олейник С.С., </a:t>
            </a:r>
            <a:r>
              <a:rPr lang="ru-RU" sz="32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Походня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Н.М., Еремин С.Н., Васильев В.А., Костюков М.А. и др.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6496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959075"/>
            <a:ext cx="7513320" cy="5856015"/>
          </a:xfrm>
        </p:spPr>
        <p:txBody>
          <a:bodyPr>
            <a:noAutofit/>
          </a:bodyPr>
          <a:lstStyle/>
          <a:p>
            <a:r>
              <a:rPr lang="ru-RU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Грамота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достигнутые высокие успехи по военно-патриотическому воспитанию молодежи в 2005 году, отмеченные Краснодарским краевым конкурсом на приз имени маршала Г.К.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укова.</a:t>
            </a:r>
            <a:b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en-US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Всероссийском конкурсе «Организация воспитательного процесса в образовательных учреждениях», 2006 г.</a:t>
            </a:r>
            <a:b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районном смотре-конкурсе музеев в 2013 году.</a:t>
            </a:r>
            <a:b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районном смотре-конкурсе музеев в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место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районном смотре-конкурсе школьных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музеев, посвященном 70-летию Победы в Великой Отечественной войне 1941-1945 годов, 2015 г.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16680" y="365125"/>
            <a:ext cx="8001000" cy="5108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музея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08" y="875982"/>
            <a:ext cx="4124897" cy="551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043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29"/>
            <a:ext cx="12192000" cy="68598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4960" y="411480"/>
            <a:ext cx="6797040" cy="1493520"/>
          </a:xfrm>
          <a:noFill/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</a:t>
            </a:r>
            <a:b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«Комплексный краеведческий музей»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41" y="2133600"/>
            <a:ext cx="6708517" cy="374904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111357"/>
              </p:ext>
            </p:extLst>
          </p:nvPr>
        </p:nvGraphicFramePr>
        <p:xfrm>
          <a:off x="274322" y="213354"/>
          <a:ext cx="4450077" cy="64312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4719">
                  <a:extLst>
                    <a:ext uri="{9D8B030D-6E8A-4147-A177-3AD203B41FA5}">
                      <a16:colId xmlns:a16="http://schemas.microsoft.com/office/drawing/2014/main" val="2775510407"/>
                    </a:ext>
                  </a:extLst>
                </a:gridCol>
                <a:gridCol w="705764">
                  <a:extLst>
                    <a:ext uri="{9D8B030D-6E8A-4147-A177-3AD203B41FA5}">
                      <a16:colId xmlns:a16="http://schemas.microsoft.com/office/drawing/2014/main" val="2582748948"/>
                    </a:ext>
                  </a:extLst>
                </a:gridCol>
                <a:gridCol w="891392">
                  <a:extLst>
                    <a:ext uri="{9D8B030D-6E8A-4147-A177-3AD203B41FA5}">
                      <a16:colId xmlns:a16="http://schemas.microsoft.com/office/drawing/2014/main" val="3658175023"/>
                    </a:ext>
                  </a:extLst>
                </a:gridCol>
                <a:gridCol w="588136">
                  <a:extLst>
                    <a:ext uri="{9D8B030D-6E8A-4147-A177-3AD203B41FA5}">
                      <a16:colId xmlns:a16="http://schemas.microsoft.com/office/drawing/2014/main" val="1900654151"/>
                    </a:ext>
                  </a:extLst>
                </a:gridCol>
                <a:gridCol w="1360066">
                  <a:extLst>
                    <a:ext uri="{9D8B030D-6E8A-4147-A177-3AD203B41FA5}">
                      <a16:colId xmlns:a16="http://schemas.microsoft.com/office/drawing/2014/main" val="3065188658"/>
                    </a:ext>
                  </a:extLst>
                </a:gridCol>
              </a:tblGrid>
              <a:tr h="72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extLst>
                  <a:ext uri="{0D108BD9-81ED-4DB2-BD59-A6C34878D82A}">
                    <a16:rowId xmlns:a16="http://schemas.microsoft.com/office/drawing/2014/main" val="488716674"/>
                  </a:ext>
                </a:extLst>
              </a:tr>
              <a:tr h="72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extLst>
                  <a:ext uri="{0D108BD9-81ED-4DB2-BD59-A6C34878D82A}">
                    <a16:rowId xmlns:a16="http://schemas.microsoft.com/office/drawing/2014/main" val="2539145159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b"/>
                </a:tc>
                <a:extLst>
                  <a:ext uri="{0D108BD9-81ED-4DB2-BD59-A6C34878D82A}">
                    <a16:rowId xmlns:a16="http://schemas.microsoft.com/office/drawing/2014/main" val="3702605383"/>
                  </a:ext>
                </a:extLst>
              </a:tr>
              <a:tr h="40561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УЧЕТНАЯ КАРТОЧКА  ШКОЛЬНОГО МУЗЕЯ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Свидетельство № 15286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009575"/>
                  </a:ext>
                </a:extLst>
              </a:tr>
              <a:tr h="202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Наименование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Историко-краеведческий музей 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193847"/>
                  </a:ext>
                </a:extLst>
              </a:tr>
              <a:tr h="202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Профиль музея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Краеведческий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45253"/>
                  </a:ext>
                </a:extLst>
              </a:tr>
              <a:tr h="405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Образовательное учреждение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МБОУ «СОШ № 7» им. Грановского Ю.А.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790929"/>
                  </a:ext>
                </a:extLst>
              </a:tr>
              <a:tr h="405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Субъект Российской Федерации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Краснодарский край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492238"/>
                  </a:ext>
                </a:extLst>
              </a:tr>
              <a:tr h="507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Адрес (индекс, населенный пункт, ул., д., к.)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352362 ст. Тбилисская, ул. Толстого, 24</a:t>
                      </a:r>
                      <a:endParaRPr lang="ru-RU" sz="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721516"/>
                  </a:ext>
                </a:extLst>
              </a:tr>
              <a:tr h="304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Телефон с кодом города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8(86158)37112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Электронная почта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 u="sng">
                          <a:effectLst/>
                          <a:hlinkClick r:id="rId4"/>
                        </a:rPr>
                        <a:t>school7@tbl.kubannet.ru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297523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Сайт музея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 u="sng">
                          <a:effectLst/>
                          <a:hlinkClick r:id="rId4"/>
                        </a:rPr>
                        <a:t>school7@tbl.kubannet.ru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952841"/>
                  </a:ext>
                </a:extLst>
              </a:tr>
              <a:tr h="304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Музейный педагог (Ф.И.О.)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Сергиенко Светлана Сергеевна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945114"/>
                  </a:ext>
                </a:extLst>
              </a:tr>
              <a:tr h="304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Дата открытия музея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13.10.2021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53036"/>
                  </a:ext>
                </a:extLst>
              </a:tr>
              <a:tr h="304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Характеристика помещения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Структурные подразделения - залы, светлые, не имеют хранилища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4808812"/>
                  </a:ext>
                </a:extLst>
              </a:tr>
              <a:tr h="3042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Разделы экспозиций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1. Грановский Юрий Антонович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206738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2. Ты Кубань ты, наша родина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311540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3. Наша малая родина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700365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4. Школьная слава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75772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5. Живи, Тбилисская, в веках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577761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6. Агропромышленный комплекс района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176932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7. Природные богатства Кубани 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124749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8. Пусть живут в памяти герои - земляки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8202296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9. Герои Советского Союза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308740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10. Культурное наследие земляков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3010021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11. Молодость учителей, опаленная войной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284506"/>
                  </a:ext>
                </a:extLst>
              </a:tr>
              <a:tr h="101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 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12. Исполнили воинский долг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636597"/>
                  </a:ext>
                </a:extLst>
              </a:tr>
              <a:tr h="13182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>
                          <a:effectLst/>
                        </a:rPr>
                        <a:t>Краткая характеристика основного фонда музея</a:t>
                      </a:r>
                      <a:endParaRPr lang="ru-RU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Материалы основного фонда представлены вещественными памятниками - это: орудия труда: 63. Предметы домашнего обихода и утварь: 123. Предметы прикладного народного творчества: 156. Письменные материалы: 132. Материалы нумизматики: 20. Документы: 30. Армейские атрибуты: 54. Осколки снарядов, гильзы: 43. Комсомольские и пионерские атрибуты: 75. Предметы символики: 12. Фотографии и документальные материалы по истории станицы Тбилисской: 143. Фотографии и документальные материалы о развитии народного образования в ст. Тбилисской: 175.</a:t>
                      </a:r>
                      <a:endParaRPr lang="ru-RU" sz="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063" marR="1606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011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03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959075"/>
            <a:ext cx="7513320" cy="5856015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краевом ежегодном конкурсе по военно-патриотическому воспитанию граждан, проживающих на территории Краснодарского края, на приз имени маршала Г.К. Жукова. 02.12.2015 г. № 1158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место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ежегодном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онкурсе на лучшую подготовку граждан Российской Федерации к военной службе, организацию и проведение призыва на военную службу среди муниципальных образований Краснодарского края в 2015 году. 13.04.2016 г. № 196 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районном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смотре-конкурсе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школьных музеев, посвященном месячнику оборонно-массовой и военно-патриотической работы в 2017 году под девизом «Святое дело- Родине служить!»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16680" y="365125"/>
            <a:ext cx="8001000" cy="593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 музея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0164" y="-153817"/>
            <a:ext cx="3107275" cy="41430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84" y="3823865"/>
            <a:ext cx="3897017" cy="292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75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0880" y="121921"/>
            <a:ext cx="8686800" cy="5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будни ККЦ «Наша малая Родина»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085">
            <a:off x="386229" y="451314"/>
            <a:ext cx="4825485" cy="36191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358" y="685800"/>
            <a:ext cx="5115763" cy="38368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7478">
            <a:off x="1480386" y="3327726"/>
            <a:ext cx="4612640" cy="3459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5393">
            <a:off x="6329199" y="3879795"/>
            <a:ext cx="5043005" cy="283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4651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0880" y="121921"/>
            <a:ext cx="8686800" cy="5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будни ККЦ «Наша малая Родина»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1130">
            <a:off x="266035" y="500747"/>
            <a:ext cx="4104640" cy="30784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361" y="1723419"/>
            <a:ext cx="3703319" cy="49377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834" y="942226"/>
            <a:ext cx="4505345" cy="33719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824" y="3398520"/>
            <a:ext cx="4612640" cy="345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095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815840" y="121921"/>
            <a:ext cx="7101840" cy="64160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ККЦ «Наша малая Родина»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музея: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Сергиенко Светлана Сергеевна</a:t>
            </a:r>
            <a:endParaRPr lang="ru-RU" sz="4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7»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Грановского Ю.А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Краснодарский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край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352362,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Тбилисская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Толстого, 24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почта </a:t>
            </a: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school7@tbl.kubannet.ru</a:t>
            </a:r>
            <a:endParaRPr lang="ru-RU" sz="4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" y="1331095"/>
            <a:ext cx="5166360" cy="387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96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29"/>
            <a:ext cx="12192000" cy="68598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4800" y="213360"/>
            <a:ext cx="8077200" cy="6644640"/>
          </a:xfrm>
          <a:noFill/>
        </p:spPr>
        <p:txBody>
          <a:bodyPr>
            <a:noAutofit/>
          </a:bodyPr>
          <a:lstStyle/>
          <a:p>
            <a:r>
              <a:rPr lang="ru-RU" sz="32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Духовно-нравственное, гражданско-патриотическое и эстетическое воспитание обучающихся, сохранение памяти об исторических событиях на Кубани, в стране, районе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открытых занятий,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встреч, организация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тематических выставок и экспозиций по истории, культуре и природе родного края, района, своего образовательного учреждения.</a:t>
            </a:r>
            <a:b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2.Организация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поисково-исследовательской работы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пополнение фондов школьного музея.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i="1" u="sng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64" y="411480"/>
            <a:ext cx="3463291" cy="615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3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29"/>
            <a:ext cx="12192000" cy="68598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080" y="167006"/>
            <a:ext cx="7741920" cy="6233794"/>
          </a:xfrm>
          <a:noFill/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Комплексному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краеведческому центру «Наша малая Родина»  15.12.2021 г. было выдано свидетельство № 1528 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8" y="167006"/>
            <a:ext cx="4420552" cy="647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0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8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8560" y="381000"/>
            <a:ext cx="8473440" cy="6370320"/>
          </a:xfrm>
          <a:noFill/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музее собрано более одной тысячи предметов,  печатных материалов и экспонатов по истории станицы и народного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о 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культурном наследии земляков, по казачьей культуре, сельскому хозяйству, об агропромышленном комплексе района, по советской школьной атрибутике, по военной тематике ХХ-ХХI вв. участников военных действий - земляков и жителей станицы и района</a:t>
            </a:r>
            <a:r>
              <a:rPr lang="ru-RU" sz="4000" b="1" i="1" dirty="0">
                <a:solidFill>
                  <a:srgbClr val="432B6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7" y="374293"/>
            <a:ext cx="3437573" cy="611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3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8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282440"/>
            <a:ext cx="11353800" cy="2468880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Огромная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заслуга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Грановского Юрия Антоновича состоит в строительстве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здания нашей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разделе представлены документы Юрия Антоновича, фотографии, личные вещи. 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4960" y="228600"/>
            <a:ext cx="6949440" cy="19354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Экспозиция </a:t>
            </a:r>
          </a:p>
          <a:p>
            <a:pPr algn="ctr">
              <a:lnSpc>
                <a:spcPct val="100000"/>
              </a:lnSpc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«Юрий Антонович Грановский»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935"/>
            <a:ext cx="5556905" cy="415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410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0080" y="365125"/>
            <a:ext cx="3749040" cy="545655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«Ты Кубань, ты наша родина», «Живи, Тбилисская, 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веках»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0177"/>
            <a:ext cx="7848599" cy="588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9378" y="365124"/>
            <a:ext cx="5539741" cy="3246755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«Ты Кубань, ты наша родина», 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«Живи, Тбилисская, </a:t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веках»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15440" y="4301173"/>
            <a:ext cx="10546080" cy="2312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отражена история нашего района.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редставлены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богатства, достопримечательности родных мест, городов - курортов края.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" y="151765"/>
            <a:ext cx="5570220" cy="414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7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150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989320"/>
            <a:ext cx="11841480" cy="6705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Экспозиции «Казачьему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роду нет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переводу»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7444">
            <a:off x="7199406" y="358730"/>
            <a:ext cx="4628644" cy="34714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7963">
            <a:off x="183995" y="414926"/>
            <a:ext cx="4667054" cy="35002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520" y="2931501"/>
            <a:ext cx="4735349" cy="315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76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2357</TotalTime>
  <Words>806</Words>
  <Application>Microsoft Office PowerPoint</Application>
  <PresentationFormat>Широкоэкранный</PresentationFormat>
  <Paragraphs>103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Муниципальное бюджетное общеобразовательное учреждение «Средняя общеобразовательная школа № 7»  имени Грановского Юрия Антоновича</vt:lpstr>
      <vt:lpstr>Номинация  «Комплексный краеведческий музей»</vt:lpstr>
      <vt:lpstr>Цель: Духовно-нравственное, гражданско-патриотическое и эстетическое воспитание обучающихся, сохранение памяти об исторических событиях на Кубани, в стране, районе. Задачи:  1.Проведение открытых занятий, встреч, организация тематических выставок и экспозиций по истории, культуре и природе родного края, района, своего образовательного учреждения. 2.Организация поисково-исследовательской работы обучающимися, пополнение фондов школьного музея. </vt:lpstr>
      <vt:lpstr>Комплексному  краеведческому центру «Наша малая Родина»  15.12.2021 г. было выдано свидетельство № 1528 </vt:lpstr>
      <vt:lpstr>В музее собрано более одной тысячи предметов,  печатных материалов и экспонатов по истории станицы и народного образования о культурном наследии земляков, по казачьей культуре, сельскому хозяйству, об агропромышленном комплексе района, по советской школьной атрибутике, по военной тематике ХХ-ХХI вв. участников военных действий - земляков и жителей станицы и района.  </vt:lpstr>
      <vt:lpstr>   Огромная заслуга Грановского Юрия Антоновича состоит в строительстве нового здания нашей школы.    В данном разделе представлены документы Юрия Антоновича, фотографии, личные вещи. </vt:lpstr>
      <vt:lpstr>Экспозиции «Ты Кубань, ты наша родина», «Живи, Тбилисская,  в веках»</vt:lpstr>
      <vt:lpstr>Экспозиции  «Ты Кубань, ты наша родина»,  «Живи, Тбилисская,  в веках»</vt:lpstr>
      <vt:lpstr>Экспозиции «Казачьему роду нет переводу»</vt:lpstr>
      <vt:lpstr>В экспозиции представлены макеты и подлинные предметы труда и быта населения Кубани, подаренные музею старожилами и  собранные учащимися у родственников и жителей района. </vt:lpstr>
      <vt:lpstr>Экспозиции «Школьная слава»</vt:lpstr>
      <vt:lpstr>Экспозиции  «Школьная слава»</vt:lpstr>
      <vt:lpstr>Экспозиции «Природные богатства Кубани» и «Агропромышленный комплекс района»</vt:lpstr>
      <vt:lpstr>Экспозиции «Природные богатства Кубани» и «агропромышленный комплекс района»</vt:lpstr>
      <vt:lpstr>В данном разделе собраны материалы, отражающие жизнь и творчество наших известных земляков: фотографии, творческие работы (стихи, песни, личные вещи, биографии, картины и др).  Летом 2022 года этот раздел пополнился 2 картинами ветерана ВОВ Милицина А.И. </vt:lpstr>
      <vt:lpstr>  Все эти экспозиции объединены темой боевых действий в эпоху Великой Отечественной войны, в том числе, с участием героев-земляков нашей малой Родины.    В музее собрано много материалов о жизни и подвигах наших земляков, воевавших за Родину, в том числе учителей, работавших в послевоенное время в нашей школе: биографии, личные вещи, фото, остатки снарядов, медали и др.  </vt:lpstr>
      <vt:lpstr>Презентация PowerPoint</vt:lpstr>
      <vt:lpstr>Презентация PowerPoint</vt:lpstr>
      <vt:lpstr>Грамота за достигнутые высокие успехи по военно-патриотическому воспитанию молодежи в 2005 году, отмеченные Краснодарским краевым конкурсом на приз имени маршала Г.К. Жукова.  Диплом 1 степени в III Всероссийском конкурсе «Организация воспитательного процесса в образовательных учреждениях», 2006 г. 3 место в районном смотре-конкурсе музеев в 2013 году. 2 место в районном смотре-конкурсе музеев в 2014 году. 2 место в районном смотре-конкурсе школьных музеев, посвященном 70-летию Победы в Великой Отечественной войне 1941-1945 годов, 2015 г. </vt:lpstr>
      <vt:lpstr>1 место в краевом ежегодном конкурсе по военно-патриотическому воспитанию граждан, проживающих на территории Краснодарского края, на приз имени маршала Г.К. Жукова. 02.12.2015 г. № 1158  2 место в ежегодном конкурсе на лучшую подготовку граждан Российской Федерации к военной службе, организацию и проведение призыва на военную службу среди муниципальных образований Краснодарского края в 2015 году. 13.04.2016 г. № 196  3 место в районном смотре-конкурсе школьных музеев, посвященном месячнику оборонно-массовой и военно-патриотической работы в 2017 году под девизом «Святое дело- Родине служить!»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вапрол</dc:title>
  <dc:creator>Анна</dc:creator>
  <cp:lastModifiedBy>Анна</cp:lastModifiedBy>
  <cp:revision>66</cp:revision>
  <dcterms:created xsi:type="dcterms:W3CDTF">2022-09-08T08:53:43Z</dcterms:created>
  <dcterms:modified xsi:type="dcterms:W3CDTF">2022-09-12T08:54:02Z</dcterms:modified>
</cp:coreProperties>
</file>