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2" r:id="rId6"/>
    <p:sldId id="261" r:id="rId7"/>
    <p:sldId id="263" r:id="rId8"/>
    <p:sldId id="264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71D91-E5B5-487D-9E34-E6AC820CEF58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A022-8F10-412F-AC76-70C56B794E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71D91-E5B5-487D-9E34-E6AC820CEF58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A022-8F10-412F-AC76-70C56B794E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71D91-E5B5-487D-9E34-E6AC820CEF58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A022-8F10-412F-AC76-70C56B794E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71D91-E5B5-487D-9E34-E6AC820CEF58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A022-8F10-412F-AC76-70C56B794E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71D91-E5B5-487D-9E34-E6AC820CEF58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A022-8F10-412F-AC76-70C56B794E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71D91-E5B5-487D-9E34-E6AC820CEF58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A022-8F10-412F-AC76-70C56B794E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71D91-E5B5-487D-9E34-E6AC820CEF58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A022-8F10-412F-AC76-70C56B794E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71D91-E5B5-487D-9E34-E6AC820CEF58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A022-8F10-412F-AC76-70C56B794E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71D91-E5B5-487D-9E34-E6AC820CEF58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A022-8F10-412F-AC76-70C56B794E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71D91-E5B5-487D-9E34-E6AC820CEF58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A022-8F10-412F-AC76-70C56B794E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71D91-E5B5-487D-9E34-E6AC820CEF58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A022-8F10-412F-AC76-70C56B794E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71D91-E5B5-487D-9E34-E6AC820CEF58}" type="datetimeFigureOut">
              <a:rPr lang="ru-RU" smtClean="0"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DA022-8F10-412F-AC76-70C56B794EB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утешествие по экологической тропе «Лес и человек»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утешествие по экологической тропе «Лес и человек»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утешествие по экологической тропе «Лес и человек»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утешествие по экологической тропе «Лес и человек»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утешествие по экологической тропе «Лес и человек»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утешествие по экологической тропе «Лес и человек»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утешествие по экологической тропе «Лес и человек»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утешествие по экологической тропе «Лес и человек»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утешествие по экологической тропе «Лес и человек»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Creative</dc:creator>
  <cp:lastModifiedBy>Creative</cp:lastModifiedBy>
  <cp:revision>1</cp:revision>
  <dcterms:created xsi:type="dcterms:W3CDTF">2023-04-14T08:47:10Z</dcterms:created>
  <dcterms:modified xsi:type="dcterms:W3CDTF">2023-04-14T08:51:58Z</dcterms:modified>
</cp:coreProperties>
</file>