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7" r:id="rId7"/>
    <p:sldId id="269" r:id="rId8"/>
    <p:sldId id="270" r:id="rId9"/>
    <p:sldId id="261" r:id="rId10"/>
    <p:sldId id="263" r:id="rId11"/>
    <p:sldId id="262" r:id="rId12"/>
    <p:sldId id="264" r:id="rId13"/>
    <p:sldId id="271" r:id="rId14"/>
    <p:sldId id="265" r:id="rId15"/>
    <p:sldId id="26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>
      <p:cViewPr varScale="1">
        <p:scale>
          <a:sx n="99" d="100"/>
          <a:sy n="99" d="100"/>
        </p:scale>
        <p:origin x="-25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95DB-9998-49B9-8CF1-1C44987652D4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B616D-4DF0-4D72-92A5-9231067047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95DB-9998-49B9-8CF1-1C44987652D4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B616D-4DF0-4D72-92A5-923106704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95DB-9998-49B9-8CF1-1C44987652D4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B616D-4DF0-4D72-92A5-923106704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95DB-9998-49B9-8CF1-1C44987652D4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B616D-4DF0-4D72-92A5-9231067047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95DB-9998-49B9-8CF1-1C44987652D4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B616D-4DF0-4D72-92A5-923106704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95DB-9998-49B9-8CF1-1C44987652D4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B616D-4DF0-4D72-92A5-9231067047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95DB-9998-49B9-8CF1-1C44987652D4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B616D-4DF0-4D72-92A5-9231067047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95DB-9998-49B9-8CF1-1C44987652D4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B616D-4DF0-4D72-92A5-923106704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95DB-9998-49B9-8CF1-1C44987652D4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B616D-4DF0-4D72-92A5-923106704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95DB-9998-49B9-8CF1-1C44987652D4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B616D-4DF0-4D72-92A5-923106704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95DB-9998-49B9-8CF1-1C44987652D4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B616D-4DF0-4D72-92A5-9231067047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F9795DB-9998-49B9-8CF1-1C44987652D4}" type="datetimeFigureOut">
              <a:rPr lang="ru-RU" smtClean="0"/>
              <a:pPr/>
              <a:t>11.04.2023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EAB616D-4DF0-4D72-92A5-923106704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544" y="0"/>
            <a:ext cx="928506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69503" y="692696"/>
            <a:ext cx="64807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Занятие </a:t>
            </a:r>
            <a:r>
              <a:rPr lang="ru-RU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по экологии в подготовительной группе</a:t>
            </a:r>
          </a:p>
          <a:p>
            <a:pPr algn="ctr"/>
            <a:r>
              <a:rPr lang="ru-RU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«Растения цветника»</a:t>
            </a:r>
          </a:p>
        </p:txBody>
      </p:sp>
    </p:spTree>
    <p:extLst>
      <p:ext uri="{BB962C8B-B14F-4D97-AF65-F5344CB8AC3E}">
        <p14:creationId xmlns:p14="http://schemas.microsoft.com/office/powerpoint/2010/main" xmlns="" val="206323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329419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8173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7985628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6524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8576952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9505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51662"/>
            <a:ext cx="4392488" cy="5872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9140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722040"/>
            <a:ext cx="6613373" cy="4963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4000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8640"/>
            <a:ext cx="5762189" cy="59128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2506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2646"/>
            <a:ext cx="8820472" cy="6615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3116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32796">
            <a:off x="5304667" y="513108"/>
            <a:ext cx="3465038" cy="23085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37489">
            <a:off x="429140" y="503428"/>
            <a:ext cx="3718198" cy="24787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57009">
            <a:off x="471780" y="3275319"/>
            <a:ext cx="3178324" cy="21199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88087">
            <a:off x="5428367" y="3012657"/>
            <a:ext cx="3220616" cy="21481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0955" y="4871348"/>
            <a:ext cx="2594798" cy="17618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3431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76672"/>
            <a:ext cx="6227309" cy="5470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43808" y="1916832"/>
            <a:ext cx="38164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Приглашаю вас в путешествие.</a:t>
            </a:r>
          </a:p>
          <a:p>
            <a:r>
              <a:rPr lang="ru-RU" sz="3200" dirty="0">
                <a:latin typeface="Monotype Corsiva" pitchFamily="66" charset="0"/>
              </a:rPr>
              <a:t> </a:t>
            </a:r>
            <a:r>
              <a:rPr lang="ru-RU" sz="3200" dirty="0" smtClean="0">
                <a:latin typeface="Monotype Corsiva" pitchFamily="66" charset="0"/>
              </a:rPr>
              <a:t>                     ВЕСНА</a:t>
            </a:r>
            <a:endParaRPr lang="ru-RU" sz="32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012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6512511" cy="1143000"/>
          </a:xfrm>
        </p:spPr>
        <p:txBody>
          <a:bodyPr/>
          <a:lstStyle/>
          <a:p>
            <a:r>
              <a:rPr lang="ru-RU" dirty="0" smtClean="0"/>
              <a:t>Ковер -самолет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20888"/>
            <a:ext cx="8852749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1345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79712" y="260648"/>
            <a:ext cx="49685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Появился из-под снега, </a:t>
            </a:r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У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видал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кусочек неба,</a:t>
            </a: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Самый первый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,</a:t>
            </a:r>
          </a:p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 Самый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нежный.</a:t>
            </a: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Чистый маленький …..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3448" y="2507416"/>
            <a:ext cx="5776864" cy="41968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0566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3608" y="692696"/>
            <a:ext cx="49685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Снежок растаял  и  с полей</a:t>
            </a: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Бежит </a:t>
            </a:r>
            <a:r>
              <a:rPr lang="ru-RU" sz="2800" dirty="0" err="1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проворливый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 ….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0024" y="1772816"/>
            <a:ext cx="6420944" cy="42806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2105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260648"/>
            <a:ext cx="64087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Я раскрываю почки в зелёные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Листочки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Деревья одеваю, посевы поливаю</a:t>
            </a: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Движения полна,</a:t>
            </a: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Зовут меня ….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87144"/>
            <a:ext cx="5616624" cy="39704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5120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8319665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2322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493</TotalTime>
  <Words>63</Words>
  <Application>Microsoft Office PowerPoint</Application>
  <PresentationFormat>Экран (4:3)</PresentationFormat>
  <Paragraphs>16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Слайд 1</vt:lpstr>
      <vt:lpstr>Слайд 2</vt:lpstr>
      <vt:lpstr>Слайд 3</vt:lpstr>
      <vt:lpstr>Слайд 4</vt:lpstr>
      <vt:lpstr>Ковер -самолет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Creative</cp:lastModifiedBy>
  <cp:revision>9</cp:revision>
  <dcterms:created xsi:type="dcterms:W3CDTF">2023-03-28T10:43:06Z</dcterms:created>
  <dcterms:modified xsi:type="dcterms:W3CDTF">2023-04-11T03:13:17Z</dcterms:modified>
</cp:coreProperties>
</file>