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crdownload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66"/>
    <a:srgbClr val="FF33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2" autoAdjust="0"/>
    <p:restoredTop sz="94660"/>
  </p:normalViewPr>
  <p:slideViewPr>
    <p:cSldViewPr>
      <p:cViewPr varScale="1">
        <p:scale>
          <a:sx n="69" d="100"/>
          <a:sy n="6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B8EC9-9553-45AC-A2EB-C8BDEE0DD29E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9C449-7BD8-40ED-8139-5E0D142E61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67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crdownload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Цветы </a:t>
            </a:r>
            <a:br>
              <a:rPr lang="ru-RU" sz="54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54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детского сада</a:t>
            </a:r>
            <a:endParaRPr lang="ru-RU" sz="5400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8" t="12092" r="1940" b="3115"/>
          <a:stretch/>
        </p:blipFill>
        <p:spPr>
          <a:xfrm>
            <a:off x="467544" y="1632003"/>
            <a:ext cx="7920880" cy="4757588"/>
          </a:xfrm>
        </p:spPr>
      </p:pic>
    </p:spTree>
    <p:extLst>
      <p:ext uri="{BB962C8B-B14F-4D97-AF65-F5344CB8AC3E}">
        <p14:creationId xmlns:p14="http://schemas.microsoft.com/office/powerpoint/2010/main" val="3245195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>
                  <a:solidFill>
                    <a:srgbClr val="7030A0"/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 Black" pitchFamily="34" charset="0"/>
              </a:rPr>
              <a:t>Ирис</a:t>
            </a:r>
            <a:endParaRPr lang="ru-RU" sz="6000" b="1" dirty="0">
              <a:ln>
                <a:solidFill>
                  <a:srgbClr val="7030A0"/>
                </a:solidFill>
              </a:ln>
              <a:solidFill>
                <a:schemeClr val="accent5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12" b="1455"/>
          <a:stretch/>
        </p:blipFill>
        <p:spPr>
          <a:xfrm>
            <a:off x="467544" y="1600200"/>
            <a:ext cx="8280920" cy="4525963"/>
          </a:xfrm>
        </p:spPr>
      </p:pic>
    </p:spTree>
    <p:extLst>
      <p:ext uri="{BB962C8B-B14F-4D97-AF65-F5344CB8AC3E}">
        <p14:creationId xmlns:p14="http://schemas.microsoft.com/office/powerpoint/2010/main" val="1000911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Тюльпан</a:t>
            </a:r>
            <a:endParaRPr lang="ru-RU" sz="60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00200"/>
            <a:ext cx="8208912" cy="4525963"/>
          </a:xfrm>
        </p:spPr>
      </p:pic>
    </p:spTree>
    <p:extLst>
      <p:ext uri="{BB962C8B-B14F-4D97-AF65-F5344CB8AC3E}">
        <p14:creationId xmlns:p14="http://schemas.microsoft.com/office/powerpoint/2010/main" val="2192448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F0066"/>
                </a:solidFill>
                <a:latin typeface="Arial Black" pitchFamily="34" charset="0"/>
              </a:rPr>
              <a:t>Роза</a:t>
            </a:r>
            <a:endParaRPr lang="ru-RU" sz="60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F0066"/>
              </a:solidFill>
              <a:latin typeface="Arial Black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78" b="22294"/>
          <a:stretch/>
        </p:blipFill>
        <p:spPr>
          <a:xfrm>
            <a:off x="899592" y="1600200"/>
            <a:ext cx="7302299" cy="4637111"/>
          </a:xfrm>
        </p:spPr>
      </p:pic>
    </p:spTree>
    <p:extLst>
      <p:ext uri="{BB962C8B-B14F-4D97-AF65-F5344CB8AC3E}">
        <p14:creationId xmlns:p14="http://schemas.microsoft.com/office/powerpoint/2010/main" val="4099820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>
                  <a:solidFill>
                    <a:srgbClr val="FF0000"/>
                  </a:solidFill>
                </a:ln>
                <a:solidFill>
                  <a:srgbClr val="FF9900"/>
                </a:solidFill>
                <a:latin typeface="Arial Black" pitchFamily="34" charset="0"/>
              </a:rPr>
              <a:t>Лилия</a:t>
            </a:r>
            <a:endParaRPr lang="ru-RU" sz="6000" b="1" dirty="0">
              <a:ln>
                <a:solidFill>
                  <a:srgbClr val="FF0000"/>
                </a:solidFill>
              </a:ln>
              <a:solidFill>
                <a:srgbClr val="FF9900"/>
              </a:solidFill>
              <a:latin typeface="Arial Black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00200"/>
            <a:ext cx="6912767" cy="4525963"/>
          </a:xfrm>
        </p:spPr>
      </p:pic>
    </p:spTree>
    <p:extLst>
      <p:ext uri="{BB962C8B-B14F-4D97-AF65-F5344CB8AC3E}">
        <p14:creationId xmlns:p14="http://schemas.microsoft.com/office/powerpoint/2010/main" val="3600457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n>
                  <a:solidFill>
                    <a:srgbClr val="FF9900"/>
                  </a:solidFill>
                </a:ln>
                <a:solidFill>
                  <a:srgbClr val="FFFF00"/>
                </a:solidFill>
                <a:latin typeface="Arial Black" pitchFamily="34" charset="0"/>
              </a:rPr>
              <a:t>Бархатцы</a:t>
            </a:r>
            <a:endParaRPr lang="ru-RU" sz="6000" b="1" dirty="0">
              <a:ln>
                <a:solidFill>
                  <a:srgbClr val="FF9900"/>
                </a:solidFill>
              </a:ln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8" b="2197"/>
          <a:stretch/>
        </p:blipFill>
        <p:spPr>
          <a:xfrm>
            <a:off x="1177528" y="1600200"/>
            <a:ext cx="6922864" cy="4580689"/>
          </a:xfrm>
        </p:spPr>
      </p:pic>
    </p:spTree>
    <p:extLst>
      <p:ext uri="{BB962C8B-B14F-4D97-AF65-F5344CB8AC3E}">
        <p14:creationId xmlns:p14="http://schemas.microsoft.com/office/powerpoint/2010/main" val="7931442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Цветы  детского сада</vt:lpstr>
      <vt:lpstr>Ирис</vt:lpstr>
      <vt:lpstr>Тюльпан</vt:lpstr>
      <vt:lpstr>Роза</vt:lpstr>
      <vt:lpstr>Лилия</vt:lpstr>
      <vt:lpstr>Бархатцы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Цветы детского сада</dc:title>
  <dc:creator>User</dc:creator>
  <cp:lastModifiedBy>Пользователь Windows</cp:lastModifiedBy>
  <cp:revision>7</cp:revision>
  <dcterms:created xsi:type="dcterms:W3CDTF">2023-04-03T09:46:59Z</dcterms:created>
  <dcterms:modified xsi:type="dcterms:W3CDTF">2023-04-03T13:19:07Z</dcterms:modified>
</cp:coreProperties>
</file>