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2" r:id="rId107"/>
    <p:sldId id="361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ADAD-BE11-446C-B4BB-0ADA5818BBA4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2BE7-7373-4F31-BA8A-99CE8291B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i-detki.ru/" TargetMode="External"/><Relationship Id="rId2" Type="http://schemas.openxmlformats.org/officeDocument/2006/relationships/hyperlink" Target="http://&#1079;&#1072;&#1075;&#1072;&#1076;&#1082;&#1080;.su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rive.google.com/open?id=1Pfj5An7Tv0nGHk2HgGXOmJAFCCrADBVl" TargetMode="External"/><Relationship Id="rId4" Type="http://schemas.openxmlformats.org/officeDocument/2006/relationships/hyperlink" Target="http://ljubimaja-rodina.ru/2016-20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7.xml"/><Relationship Id="rId3" Type="http://schemas.openxmlformats.org/officeDocument/2006/relationships/slide" Target="slide105.xml"/><Relationship Id="rId7" Type="http://schemas.openxmlformats.org/officeDocument/2006/relationships/slide" Target="slide1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5" Type="http://schemas.openxmlformats.org/officeDocument/2006/relationships/slide" Target="slide110.xml"/><Relationship Id="rId4" Type="http://schemas.openxmlformats.org/officeDocument/2006/relationships/slide" Target="slide108.xml"/><Relationship Id="rId9" Type="http://schemas.openxmlformats.org/officeDocument/2006/relationships/slide" Target="slide1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0-tub-ru.yandex.net/i?id=fcf7687baa2f93db2a19ba162d4ced3c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</p:spPr>
      </p:pic>
      <p:pic>
        <p:nvPicPr>
          <p:cNvPr id="5" name="Рисунок 4" descr="https://im0-tub-ru.yandex.net/i?id=e99adcad9dcb6e4065b779f19d7ee79a-l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2132454" cy="1186071"/>
          </a:xfrm>
          <a:prstGeom prst="rect">
            <a:avLst/>
          </a:prstGeom>
          <a:noFill/>
          <a:ln w="38100" cmpd="sng">
            <a:solidFill>
              <a:srgbClr val="1F497D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1571612"/>
            <a:ext cx="53833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Дидактические материалы</a:t>
            </a:r>
            <a:b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с краеведческим   содержанием</a:t>
            </a:r>
            <a:b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к урокам русского языка</a:t>
            </a:r>
            <a:b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 класс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43636" y="5380672"/>
            <a:ext cx="30003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Будаева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Т.Л.,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«Гимназия №32»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Новокузнецка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786050" y="3286124"/>
            <a:ext cx="4221446" cy="224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/>
          <a:lstStyle/>
          <a:p>
            <a:pPr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слове.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Обозначь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звуки печатной буквой и письменной.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выдр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верб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492919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выдра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5008" y="4929198"/>
            <a:ext cx="928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верба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Ээ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текста выпиши предложения со словами ЭТО, ЭТИ.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дома растут липы и тополя.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– розы, пионы, маки.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липы сами мы сажали.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розы мы сами поливали.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Юю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҆у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Допиши пропущенные слоги.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2786058"/>
          <a:ext cx="7286676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РУ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ЛУ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СУ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ДУ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РЮ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ТЮ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Юю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҆у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Вставь пропущенную букву у или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Щ…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ркий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стрый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…г, …ж, и…ль, т…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льпан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Допиши предложения.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Птички зёрна … (клюют, ищут).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луже юркий … (воробей, голубь).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Стоит жаркий … (июль, август).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Растёт на болоте …(клюква, брусника).</a:t>
            </a:r>
          </a:p>
          <a:p>
            <a:pPr>
              <a:buNone/>
            </a:pP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Выпиши предложение, в котором есть слово с буквой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Была зима. Стояли лютые морозы. Ребята сделали кормушки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для птиц.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҆а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С какого слога начинаются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данные слова? Какой буквой обозначить на письме? 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Запиши букву Я, 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ящерица.jpg"/>
          <p:cNvPicPr/>
          <p:nvPr/>
        </p:nvPicPr>
        <p:blipFill>
          <a:blip r:embed="rId2"/>
          <a:srcRect t="12267" b="33867"/>
          <a:stretch>
            <a:fillRect/>
          </a:stretch>
        </p:blipFill>
        <p:spPr bwMode="auto">
          <a:xfrm>
            <a:off x="928662" y="3286124"/>
            <a:ext cx="2861310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яйцо.jpg"/>
          <p:cNvPicPr/>
          <p:nvPr/>
        </p:nvPicPr>
        <p:blipFill>
          <a:blip r:embed="rId3" cstate="print"/>
          <a:srcRect l="21398" r="19638"/>
          <a:stretch>
            <a:fillRect/>
          </a:stretch>
        </p:blipFill>
        <p:spPr bwMode="auto">
          <a:xfrm>
            <a:off x="5572132" y="3071810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5286388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ящерица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5286388"/>
            <a:ext cx="747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яйцо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҆а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Допиши слоги, состоящие из одной буквы 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щерица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…года, 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…сень.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Подели слова на слоги. Поставь ударение.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Прочитай слова. Запиши только слова,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которых</a:t>
            </a:r>
          </a:p>
          <a:p>
            <a:pPr algn="just"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слога.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Дятел, ягода, яйца, зяблик, рябина, свинья,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земля, земляника, заяц.</a:t>
            </a:r>
          </a:p>
          <a:p>
            <a:pPr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Составь из слов предложения. Запиши.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грелась, солнце, на, ящерица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саду, в, яблони, посадили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Послебукварный период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Для Клуба 2017\Карты кем обл\Города Кем обл карта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0003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00430" y="1214423"/>
            <a:ext cx="5357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области около 20 городов, много деревень, посёлков.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00430" y="2214554"/>
            <a:ext cx="5429288" cy="28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город является столицей Кузбасса?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  на карте и  прочитай его название.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Произнеси и посчитай количество звуков и букв в названии столицы Кузбасса.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Найди свой  город на карте.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 его название с большой буквы.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858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Прочитай текст. Найди имена собственные.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 запишешь эти слова? Запиши эти слова.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Кемерово – это молодой город, являющийся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областным центром, он расположен на реке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(Т/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омь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Когда-то, в начале прошлого века, на его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месте была маленькая деревушка, которая уже в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1918 году получила статус города и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соответствующее название – (Щ/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егловск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1932 году (Щ/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егловск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был переименован в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(К/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емерово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  и запиши времена года по-порядку.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269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285860"/>
            <a:ext cx="2786082" cy="1785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Содержимое 5" descr="C:\Users\Пользователь\Downloads\utro-v-letnem-lesu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2714644" cy="17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C:\Users\Пользователь\Downloads\zolotaya-osen-v-lesu-u-rek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2857520" cy="1928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В Томске, 31.03.08. 14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9256" y="4071942"/>
            <a:ext cx="2714644" cy="19288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Алфавит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285720" y="1142984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1.Расположи названия рек нашей области по алфавиту.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Томь, Иня, Кия,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Чулым,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Чумыш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области 850 озёр.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некоторые из них: Моховое,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Шумилка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Утиное,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Третьяковское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Щучье,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Козявочное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Змеиное, Рыбное, Большой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Берчикуль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Пустое, Линёвое.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Расположи названия озёр по алфавиту.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Новокузнецк расположен на обоих берегах реки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Томь.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городе протекает множество других рек, вот их названия: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Кондома, Аба, Петрик,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Байдаевка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Горбуниха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Щедруха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Абашево.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названия рек города Новокузнецка в алфавитном порядке.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Назови птиц на каждой картинке.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Запиши их названия в алфавитном порядке через запятую.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Дина\Desktop\фотоптицы\crane_std журавли.jpg"/>
          <p:cNvPicPr/>
          <p:nvPr/>
        </p:nvPicPr>
        <p:blipFill>
          <a:blip r:embed="rId2" cstate="print"/>
          <a:srcRect l="3193" r="6723" b="22487"/>
          <a:stretch>
            <a:fillRect/>
          </a:stretch>
        </p:blipFill>
        <p:spPr bwMode="auto">
          <a:xfrm>
            <a:off x="642910" y="1500174"/>
            <a:ext cx="2071702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Дина\Desktop\фотоптицы\0017-024-Koroljok-koroljok-samaja-malenkaja-iz-nashikh-lesnykh-pti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736"/>
            <a:ext cx="192882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Дина\Desktop\фотоптицы\foto238 клёст.jpg"/>
          <p:cNvPicPr/>
          <p:nvPr/>
        </p:nvPicPr>
        <p:blipFill>
          <a:blip r:embed="rId4" cstate="print"/>
          <a:srcRect t="7000"/>
          <a:stretch>
            <a:fillRect/>
          </a:stretch>
        </p:blipFill>
        <p:spPr bwMode="auto">
          <a:xfrm>
            <a:off x="6000760" y="1428736"/>
            <a:ext cx="214314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Дина\Desktop\фотоптицы\24 снегирь.jpg"/>
          <p:cNvPicPr/>
          <p:nvPr/>
        </p:nvPicPr>
        <p:blipFill>
          <a:blip r:embed="rId5" cstate="print"/>
          <a:srcRect t="3947" b="10526"/>
          <a:stretch>
            <a:fillRect/>
          </a:stretch>
        </p:blipFill>
        <p:spPr bwMode="auto">
          <a:xfrm>
            <a:off x="571472" y="3714752"/>
            <a:ext cx="2071702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krai.myschool44.edu.ru/pics/samye-samye_v_kuzbasse/dyatel.png"/>
          <p:cNvPicPr/>
          <p:nvPr/>
        </p:nvPicPr>
        <p:blipFill>
          <a:blip r:embed="rId6" cstate="print"/>
          <a:srcRect t="10584" b="14234"/>
          <a:stretch>
            <a:fillRect/>
          </a:stretch>
        </p:blipFill>
        <p:spPr bwMode="auto">
          <a:xfrm>
            <a:off x="3428992" y="3714752"/>
            <a:ext cx="200026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Дина\Desktop\фотоптицы\20150b глухарь.jpg"/>
          <p:cNvPicPr/>
          <p:nvPr/>
        </p:nvPicPr>
        <p:blipFill>
          <a:blip r:embed="rId7" cstate="print"/>
          <a:srcRect l="17191" r="18587" b="8293"/>
          <a:stretch>
            <a:fillRect/>
          </a:stretch>
        </p:blipFill>
        <p:spPr bwMode="auto">
          <a:xfrm>
            <a:off x="6000760" y="3786190"/>
            <a:ext cx="214314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Буква потерялась. Впиши потерявшуюся букву и прочитай слова.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785926"/>
          <a:ext cx="2071700" cy="500066"/>
        </p:xfrm>
        <a:graphic>
          <a:graphicData uri="http://schemas.openxmlformats.org/drawingml/2006/table">
            <a:tbl>
              <a:tblPr/>
              <a:tblGrid>
                <a:gridCol w="517925"/>
                <a:gridCol w="517925"/>
                <a:gridCol w="517925"/>
                <a:gridCol w="517925"/>
              </a:tblGrid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2500306"/>
          <a:ext cx="2357455" cy="571504"/>
        </p:xfrm>
        <a:graphic>
          <a:graphicData uri="http://schemas.openxmlformats.org/drawingml/2006/table">
            <a:tbl>
              <a:tblPr/>
              <a:tblGrid>
                <a:gridCol w="471491"/>
                <a:gridCol w="471491"/>
                <a:gridCol w="471491"/>
                <a:gridCol w="471491"/>
                <a:gridCol w="471491"/>
              </a:tblGrid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3214686"/>
          <a:ext cx="2335220" cy="521020"/>
        </p:xfrm>
        <a:graphic>
          <a:graphicData uri="http://schemas.openxmlformats.org/drawingml/2006/table">
            <a:tbl>
              <a:tblPr/>
              <a:tblGrid>
                <a:gridCol w="467044"/>
                <a:gridCol w="467044"/>
                <a:gridCol w="467044"/>
                <a:gridCol w="467044"/>
                <a:gridCol w="467044"/>
              </a:tblGrid>
              <a:tr h="521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71670" y="3929066"/>
          <a:ext cx="2786082" cy="571504"/>
        </p:xfrm>
        <a:graphic>
          <a:graphicData uri="http://schemas.openxmlformats.org/drawingml/2006/table">
            <a:tbl>
              <a:tblPr/>
              <a:tblGrid>
                <a:gridCol w="464347"/>
                <a:gridCol w="464347"/>
                <a:gridCol w="464347"/>
                <a:gridCol w="464347"/>
                <a:gridCol w="464347"/>
                <a:gridCol w="464347"/>
              </a:tblGrid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4643446"/>
          <a:ext cx="3071831" cy="571504"/>
        </p:xfrm>
        <a:graphic>
          <a:graphicData uri="http://schemas.openxmlformats.org/drawingml/2006/table">
            <a:tbl>
              <a:tblPr/>
              <a:tblGrid>
                <a:gridCol w="438833"/>
                <a:gridCol w="438833"/>
                <a:gridCol w="438833"/>
                <a:gridCol w="438833"/>
                <a:gridCol w="438833"/>
                <a:gridCol w="438833"/>
                <a:gridCol w="438833"/>
              </a:tblGrid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5572140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Подели слова на слоги. Поставь ударение.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Мир слов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Спиши предложение, в котором говорится о Кузбассе: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Область расположена на юго-востоке Западной Сибири.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Область с севера омывается Белым, Баренцевым и Карским морями.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Административным центром области является город-герой Волгоград.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Мир слов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помощью слов-помощников: на, под, в, чтобы уточнить высказывания, изменив слова в скобках: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Белка сидит (ветка).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Медведь зимует (берлога).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Крот живёт (земля).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Воспользуйся помощью слов - помощников: на, в, около, под, чтобы уточнить высказывания о животных Кузбасса, изменив слова в скобках: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Белка живет (дупло).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Ласка водится (поле).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Степные хорьки  живут (реки и озера).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Бурундуки устраивают гнезда (сваленное ветром большое дерево).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Речь устная и письменная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11532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1.Устно объясни написание слов.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сторожке лесника по имени (в/В)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асилий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приходит лось по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кличке (о/О)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рлик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ось ест траву и ветки.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 нужна соль.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Запиши первое предложение по правилам письма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(большая буква в начале предложения, большая буква в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именах собственных).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2.Составь и допиши предложение к тексту.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Ёжик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Катя и Люба пришли в лес. Девочки сели под ель. </a:t>
            </a:r>
            <a:r>
              <a:rPr lang="ru-RU" dirty="0" smtClean="0"/>
              <a:t>………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Предложение и текст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04389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1.Какое высказывание является предложением?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ветку сел зяблик!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луже купался воробей.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Звенит на земля солнце.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2.Отметь высказывание, которое нельзя назвать предложением.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Весной опасно ходить по льду.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сосну зверёк с пушистым.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лосихи родился лосёнок.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Предложение и текст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258204" cy="4911741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слов каждой строчки составь и запиши предложения.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в, много, наших, грибов, лесах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тропинки, прячутся, у, боровики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в, ельнике, душистые, растут, грузди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полянке, на, рыжики, появились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траве, в, скрываются, рыжие, лисички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Предложение и текст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Вставь в предложения нужные по смыслу слова.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Спиши текст.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Поставь в словах ударение.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...(Кузбасс) - край богатый. Богаты его недра, леса,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поля. Но главное его богатство - это …(люди).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тобой картина кузбасского художника, Члена Союза художников России,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Третьякого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Николая Прокопьевича (1979 - 1983) «Ранняя осень».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 репродукцию полотна. Определи жанр живописи.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57158" y="5786454"/>
            <a:ext cx="8358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Составь и запиши предложение, отвечая на вопрос: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время года изобразил художник на картине?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521497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1714480" y="5072074"/>
            <a:ext cx="5429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Ранняя осень. Холст. Масло.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Звуки речи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1.Выпиши слова, где первый звук звонкий, в строчку через запятую.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волк, рысь, росомаха, аист, медведь, глухарь,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сапсан, сокол, щегол, заяц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2.Выпиши слова, где первый звук глухой, в строчку через запятую.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ива, берёза, клён, клевер, дуб, липа, смородина,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калина, кандык, кислица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72518" cy="10112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первый звук в словах.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он звучит мягко, соедини слово с ватой.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звук твёрдый, соедини слово с камнем.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40" y="1643050"/>
            <a:ext cx="2928958" cy="407196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битум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нефть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торф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кремний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марганец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глина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медь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тальк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214282" y="5929330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Выпиши слова в два столбика: с первым мягким согласным звуком  и с первым твёрдым согласным звуком.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Пользователь\Desktop\вата рисуно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камень рисуно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928934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04389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Дополни и запиши предложения. В именах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собственных подчеркни буквы твёрдых согласных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синим карандашом, а буквы мягких согласных –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зеленым карандашом.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Наш край называется … 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Столицей области является город … 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Главная река нашей области - … .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Главное полезное ископаемое в Кузбассе - … 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Прочитай стихотворение. Почему такое название у дерева?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Вяз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Эх,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р-раз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! Эх, два!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Колет старший брат дрова!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Почему ж один чурбак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Не расколется никак?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чурбаке топор увяз – 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Не расколешь вязкий вяз.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первую букву слова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вяз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те слоги, в которых есть буква 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ты, вы,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ба,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8572560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 пары слов.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е[ж]и – ё[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[б]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[б]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ۥ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]и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[т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ۥ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[с]  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отличаются звуки в квадратных скобках в каждой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паре?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называются такие согласные?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Какую букву будете писать во втором слове каждой пары?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Какое слово из двух в каждой паре слов подскажет?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Запиши правильно пары слов.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8043890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Прочитай отрывок  из стихотворения  Антона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Пришельца «Наш край».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Сделай правильный выбор букв в скобках.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Устно подбери проверочные слова.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Запиши отрывок.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берё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/с)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рябина,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Кус(т/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ракиты над рекой.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Край родной, навек любимый,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найдёшь ещё такой!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морей до гор высоких,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Посреди родных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—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бегут, бегут дороги,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зовут 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вперё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/т).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8329642" cy="519749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Спиши текст.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Хорош наш лес. Там много сочных трав. Вот дуб.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 дубом рос белый гриб. Рядом частый ельник.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нём  Глеб сорвал груздь. В кустах пел дрозд.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8258204" cy="564360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Волина, В.В. Занимательное азбуковедение [Текст]: Кн. для родителей, учителей и милых детей/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В.В.Волина.-М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Просвещение, 1994.-400 с.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Мищенкова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Л.В. Занимательный русский язык: Рабочая тетрадь для 1 класса/Л.В.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Мищенкова.-М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Издательство РОСТ, 2012.-80 с.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Соловьев, Л. И. География Кемеровской области. Природа: учебное пособие/ [Текст]: Л. И. Соловьёв. – Кемерово: ООО «СКИФ», 2006.-384с.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Тикунова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Л.И. Сборник диктантов и творческих работ [Текст]: Пособие для учителя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./Л.И.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Тикунова.-М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Просвещение, 1992.-176 с.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Загадки: [Электронный ресурс]. М., 2019.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http://загадки.su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(Дата обращения: 27.12.2019).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Мои детки: [Электронный ресурс]. М., 2019.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https://www.moi-detki.ru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(Дата обращения: 27.12.2019).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Любимая Родина: [Электронный ресурс]//Стихотворения о Кемеровской области. М., 2016-2019.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http://ljubimaja-rodina.ru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(Дата обращения: 27.03.2019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Ссылка для просмотра файла «Дидактические материалы с краеведческим содержанием к урокам русского языка. 1 класс»:</a:t>
            </a: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drive.google.com/open?id=1Pfj5An7Tv0nGHk2HgGXOmJAFCCrADBVl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каждом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Обозначь звуки печатной буквой и письменной.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ользователь\Desktop\горноста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глухар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428868"/>
            <a:ext cx="385018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4929198"/>
            <a:ext cx="1425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горностай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86446" y="4857760"/>
            <a:ext cx="1142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глухарь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 ҆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50072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Прочитай слова. Чётко проговаривая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слова,</a:t>
            </a:r>
          </a:p>
          <a:p>
            <a:pPr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только первый слог.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Гуси, голец, гадюка, голуби, гусеница.</a:t>
            </a:r>
          </a:p>
          <a:p>
            <a:pPr algn="just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те слоги, в которых есть буква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ба,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го, до,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гы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вы.</a:t>
            </a:r>
          </a:p>
          <a:p>
            <a:pPr algn="just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те слова, в которых есть буква 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гуси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ворона, голуби, утка, голубика, гадюка.</a:t>
            </a:r>
          </a:p>
          <a:p>
            <a:pPr algn="just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Подели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слова на слоги. Поставь ударение.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3"/>
          </a:xfrm>
        </p:spPr>
        <p:txBody>
          <a:bodyPr/>
          <a:lstStyle/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каждом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Обозначь звуки печатной буквой и письменной.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дятел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496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дуб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428868"/>
            <a:ext cx="42862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5429264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дятел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5429264"/>
            <a:ext cx="567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429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Отгадай загадки. Выдели одинаковый звук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словах-отгадках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Кто в беретке ярко-красной,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чёрной курточке атласной?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На меня он не глядит,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Всё стучит, стучит, стучит.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из крошки-бочки вылез,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Корешки пустил и вырос.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Стал высок я и могуч,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Не боюсь ни гроз, ни туч.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Я кормлю свиней и белок – </a:t>
            </a: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Ничего, что плод мой мелок.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Обозначь данный звук буквой.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Составь слова из слогов и запиши.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Подели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слоги. Поставь ударение.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тел, бок, де, во, ре, дуб,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Вставь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буквы так, чтобы получились слова.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Д…брава, …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убок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д…тел, д…рев… .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слово, называющее птицу.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Выпиши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сначала те слова, в которых один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слог,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выпиши слова, в которых два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слога.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Подели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слова на слоги. Поставь ударение.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Дубы, дуб, дятел, дубрава, деревья, дубок.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҆э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каждом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Обозначь звуки печатной буквой и письменной.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ользователь\Desktop\Ель.jpg"/>
          <p:cNvPicPr/>
          <p:nvPr/>
        </p:nvPicPr>
        <p:blipFill>
          <a:blip r:embed="rId2"/>
          <a:srcRect b="7912"/>
          <a:stretch>
            <a:fillRect/>
          </a:stretch>
        </p:blipFill>
        <p:spPr bwMode="auto">
          <a:xfrm>
            <a:off x="642910" y="2000240"/>
            <a:ext cx="242889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\Desktop\ежевик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5143512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786314" y="4143381"/>
            <a:ext cx="1285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ежевика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҆э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Буква потерялась. Вставь потерявшуюся букву и прочитай слова.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785926"/>
          <a:ext cx="3286148" cy="164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071570"/>
                <a:gridCol w="1071570"/>
              </a:tblGrid>
              <a:tr h="5476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6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3429000"/>
          <a:ext cx="4381532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047758"/>
                <a:gridCol w="1095383"/>
                <a:gridCol w="1095383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4071942"/>
          <a:ext cx="5500725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71"/>
                <a:gridCol w="1100507"/>
                <a:gridCol w="1071570"/>
                <a:gridCol w="1143008"/>
                <a:gridCol w="1071569"/>
              </a:tblGrid>
              <a:tr h="571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5000636"/>
            <a:ext cx="6858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Подели слова на слоги. Поставь ударение.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Карта Кемеровской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К материалу  по Кузбассу\Карта области на прозрачном фоне.gif"/>
          <p:cNvPicPr>
            <a:picLocks noGrp="1"/>
          </p:cNvPicPr>
          <p:nvPr>
            <p:ph idx="1"/>
          </p:nvPr>
        </p:nvPicPr>
        <p:blipFill>
          <a:blip r:embed="rId2"/>
          <a:srcRect b="6389"/>
          <a:stretch>
            <a:fillRect/>
          </a:stretch>
        </p:blipFill>
        <p:spPr bwMode="auto">
          <a:xfrm>
            <a:off x="714348" y="1428736"/>
            <a:ext cx="33575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29124" y="2000240"/>
          <a:ext cx="4286280" cy="4286280"/>
        </p:xfrm>
        <a:graphic>
          <a:graphicData uri="http://schemas.openxmlformats.org/drawingml/2006/table">
            <a:tbl>
              <a:tblPr/>
              <a:tblGrid>
                <a:gridCol w="4286280"/>
              </a:tblGrid>
              <a:tr h="42862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Если на карту Сибири всмотреться,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ней обозначены контуры сердца.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бьётся оно.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отчизна внимает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Рабочему ритму кузнецкого края…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Геннадий Юров, кузбасский поэт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https://im0-tub-ru.yandex.net/i?id=2f1feba67053552a9d9924308d78c02c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2124710" cy="120396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҆э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Зрительно-предупредительный диктант.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Ели, лес, реки, лето, ветки.</a:t>
            </a: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Слуховой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диктант.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Там река. Тут лес. В лесу растут 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Ёё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҆о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каждом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Обозначь звуки печатной буквой и письменной.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ежи.jpg"/>
          <p:cNvPicPr/>
          <p:nvPr/>
        </p:nvPicPr>
        <p:blipFill>
          <a:blip r:embed="rId2"/>
          <a:srcRect t="20000" r="55946" b="16735"/>
          <a:stretch>
            <a:fillRect/>
          </a:stretch>
        </p:blipFill>
        <p:spPr bwMode="auto">
          <a:xfrm>
            <a:off x="857224" y="2428868"/>
            <a:ext cx="271464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\Desktop\ёрш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26432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4429132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ёж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4357694"/>
            <a:ext cx="657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ёрш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Ёё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҆о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28641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Прочитай загадки. Запиши отгадки.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Зимой и летом одним цветом. 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Под соснами, под ёлками лежит мешок с иголками. 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огне не горит, в воде не тонет. </a:t>
            </a:r>
          </a:p>
          <a:p>
            <a:pPr algn="just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Подчеркни букву Ё в словах. Подели слова на слоги.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Зрительно-предупредительный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диктант.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Ёрш, мёд, клён, пчёлы, ёлка.</a:t>
            </a:r>
          </a:p>
          <a:p>
            <a:pPr algn="just">
              <a:buNone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Прочитай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вопрос.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Где жил ёжик?</a:t>
            </a:r>
          </a:p>
          <a:p>
            <a:pPr algn="just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Составь и запиши ответ на вопрос, используя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данные</a:t>
            </a:r>
          </a:p>
          <a:p>
            <a:pPr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Под, ёжик, ёлкой, жил.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каждом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Обозначь звуки печатной буквой и письменной.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жук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1725930" cy="186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жимолость.png"/>
          <p:cNvPicPr/>
          <p:nvPr/>
        </p:nvPicPr>
        <p:blipFill>
          <a:blip r:embed="rId3"/>
          <a:srcRect l="4083" r="19037"/>
          <a:stretch>
            <a:fillRect/>
          </a:stretch>
        </p:blipFill>
        <p:spPr bwMode="auto">
          <a:xfrm>
            <a:off x="4286248" y="2071678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450057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500570"/>
            <a:ext cx="1463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жимолость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Отгадай загадки и запомни слова-отгадки.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Шесть ног без копыт,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Летит – жужжит,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Упадёт – землю роет.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золотой клубочек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Спрятался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дубочек.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землю зарывается,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солнышка спасается,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Садоводам помогает,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Насекомых истребляет. 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Запиши слова-отгадки. Подели слова на слоги.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Поставь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ударение.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Придумай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слова со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слогом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слово получится, если добавить звук [ж]: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у…и, …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имолость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е…и, …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ёлудь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Зрительный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диктант.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Жук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суку сидит жук. У жука усы. У жука шесть лап.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каждом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Обозначь звуки печатной буквой и письменной.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земляник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заяц беля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8"/>
            <a:ext cx="314327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4414" y="4643446"/>
            <a:ext cx="1490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земляника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4643446"/>
            <a:ext cx="1457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заяц-беляк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Буква потерялась. Вставь потерявшуюся букву и прочитай слова.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643050"/>
          <a:ext cx="2786084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521"/>
                <a:gridCol w="696521"/>
                <a:gridCol w="696521"/>
                <a:gridCol w="696521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2143116"/>
          <a:ext cx="3500460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92"/>
                <a:gridCol w="700092"/>
                <a:gridCol w="700092"/>
                <a:gridCol w="700092"/>
                <a:gridCol w="700092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4" y="2643182"/>
          <a:ext cx="4286280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72" y="3214686"/>
          <a:ext cx="4929225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75"/>
                <a:gridCol w="704175"/>
                <a:gridCol w="704175"/>
                <a:gridCol w="704175"/>
                <a:gridCol w="704175"/>
                <a:gridCol w="704175"/>
                <a:gridCol w="70417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3" y="3714752"/>
          <a:ext cx="6000789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642942"/>
                <a:gridCol w="714380"/>
                <a:gridCol w="714380"/>
                <a:gridCol w="714380"/>
                <a:gridCol w="714380"/>
                <a:gridCol w="714380"/>
                <a:gridCol w="571504"/>
                <a:gridCol w="500064"/>
              </a:tblGrid>
              <a:tr h="571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4714884"/>
            <a:ext cx="7358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Подели слова на слоги. Поставь ударение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загадки. Запомни слова-отгадки.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косого нет берлоги,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нужна ему нора.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 врагов спасают ноги,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от голода – кора.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Лежит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верёвка,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Шипит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плутовка.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Брать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её опасно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Укусит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Ясно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Запорошила дорожки,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Разукрасила окошки,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Радость детям подарила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на санках прокатила.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Ягодка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вкусна, красна.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Прячется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траве она.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Говорит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нам: "Не ленитесь,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мною наклонитесь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Запиши букву, с которой начинаются слова-отгадки.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Запиши слова-отгадки. Подели на слоги. Поставь ударение.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Ии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каждом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Обозначь звуки печатной буквой и письменной.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ив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иволг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14554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5143512"/>
            <a:ext cx="598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4572008"/>
            <a:ext cx="982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иволга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Звуки и буквы. Слоги.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Ударение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Послебукварный период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Алфавит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Мир 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Речь 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устная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письменная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Предложение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текст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Звуки речи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Ии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названия ягод. Догадайся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впиши потерявшуюся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букву.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1643050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2214554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2714620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5852" y="3214686"/>
          <a:ext cx="6095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2" y="3786190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85852" y="4357694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52" y="4857760"/>
          <a:ext cx="609599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5500702"/>
          <a:ext cx="609599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28596" y="6000768"/>
            <a:ext cx="7215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Поставь в словах ударение.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Ии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Прочитай, выпиши только слова с буквой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Рысь спит. Под кустом пыхтит ёжик. У реки растёт ива.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Закончи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предложение.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зайчихи были зайчата. У лисы были … (лисята).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Спиши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последнее предложение.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таймень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2928958" cy="148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сой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14620"/>
            <a:ext cx="1857388" cy="214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480" y="5072074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таймень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4929198"/>
            <a:ext cx="114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сойка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214422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Назови, что изображено на рисунках.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Выдели первый звук в каждом слове.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Обозначь звуки печатной буквой и письменной.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4210080" cy="48403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маме-речке бегу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молчать не могу.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сын её родной,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родился весной.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Выпускает он листы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Широченной широты.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Держатся на стеблях крепких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 плодов шершавых, цепких: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их не обойдёшь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себе их все найдёшь.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714488"/>
            <a:ext cx="4500594" cy="491174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Синих крылышек красу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Разглядеть нельзя в лесу,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сучкам порхает бойко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резким хриплым криком ...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сибирский крупный хищник,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заглотать булыжник.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ним редкий справится спортсмен…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силача зовут? …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000108"/>
            <a:ext cx="7786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Отгадай загадки. Запиши слова-отгадки. Подели слова на слоги.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Поставь в словах ударение.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Буква потерялась. Вставь потерявшуюся букву и прочитай слова.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57352" y="1928800"/>
          <a:ext cx="5357853" cy="3286150"/>
        </p:xfrm>
        <a:graphic>
          <a:graphicData uri="http://schemas.openxmlformats.org/drawingml/2006/table">
            <a:tbl>
              <a:tblPr/>
              <a:tblGrid>
                <a:gridCol w="595317"/>
                <a:gridCol w="595317"/>
                <a:gridCol w="595317"/>
                <a:gridCol w="595317"/>
                <a:gridCol w="595317"/>
                <a:gridCol w="595317"/>
                <a:gridCol w="595317"/>
                <a:gridCol w="595317"/>
                <a:gridCol w="595317"/>
              </a:tblGrid>
              <a:tr h="6572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20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20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Ь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Прочитай, выпиши только слова с буквой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Зимой снег глубокий. Летом хлеб высокий.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Муравей невелик, а горы копает.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 с водой, апрель с травой.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Зрительный  диктант.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лужайка. Жук сел на старый пень.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Выдели первый звук в каждом слове.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крот.jpg"/>
          <p:cNvPicPr/>
          <p:nvPr/>
        </p:nvPicPr>
        <p:blipFill>
          <a:blip r:embed="rId2"/>
          <a:srcRect l="7056" r="3763" b="8511"/>
          <a:stretch>
            <a:fillRect/>
          </a:stretch>
        </p:blipFill>
        <p:spPr bwMode="auto">
          <a:xfrm>
            <a:off x="1000100" y="3214686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коршун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5143512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крот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5072074"/>
            <a:ext cx="1091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коршун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Буква потерялась. Какое слово получится, если вставить букву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Вставь букву и прочитай слова-названия животных Кузбасса.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1857364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2500306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3214686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96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4414" y="3929066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4414" y="4572008"/>
          <a:ext cx="6095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14" y="5143512"/>
          <a:ext cx="6095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5643578"/>
            <a:ext cx="821537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Подели слова на слоги. Поставь ударение.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слово из четырёх букв. Подели на слоги.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слово, состоящее из двух слогов. Подели на слоги.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Списывание с заданием.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Добавь первое слово в каждое предложение. Спиши.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Пчёлы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 весело гудят.  … сели на клевер.  … пили сок.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Слова для справок: пчёлы, они, пчёлки.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данного слова составь и запиши другие слова.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КОЛЕСО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Подели слова на слоги, поставь ударение.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35785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лось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лиственниц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335758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5072074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лось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214942" y="4714884"/>
            <a:ext cx="207167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лиственница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000528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Назови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что изображено на рисунках. Выдели первый звук в каждом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слове.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Обозначь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звуки печатной буквой и письменной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аис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57562"/>
            <a:ext cx="214314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\Desktop\белый амур.jpg"/>
          <p:cNvPicPr/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29190" y="3571876"/>
            <a:ext cx="342902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60007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аист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550070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 белый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28604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Звуки и буквы. Слоги. Ударение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3900486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Отгадай загадки.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Тяжелы рога по весу,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Ходит важно он по лесу: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  хозяин, а не гость –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Хмурый и сердитый …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Есть у родственницы ёлки 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Неколючие иголки, 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Но, в отличие от ёлки,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Опадают те иголки.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500562" y="1071546"/>
            <a:ext cx="37862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серебристой чешуёй,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плотва. Какой большой!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копчёный – это вещь!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Догадались? Это  -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 мух и комаров,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имеет громкий зов,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зелёная скажу,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на речке и в пруду.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воды его лишь вынь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Сразу цвет начнёт менять,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Кажется, что стал линять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такая рыба 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14282" y="5643578"/>
            <a:ext cx="8429684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Произнеси слова-отгадки. С какого звука начинаются слова?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Обозначь его буквой.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Составь из слогов слова – названия растений и животных нашей области.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28596" y="1857364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0100" y="2643182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72" y="3714752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14546" y="4357694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14612" y="2214554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00298" y="3286124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86116" y="4929198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86248" y="1785926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071934" y="2786058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857620" y="3857628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643570" y="2500306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357818" y="3500438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929454" y="1857364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929454" y="3286124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ГУШ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572264" y="4357694"/>
            <a:ext cx="12858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14282" y="5929331"/>
            <a:ext cx="857256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слова, в которых два слога. Поставь в словах ударение.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Зрительный диктант.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Липа, дятел, ленок, лиса, лес.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Спиши по правилам.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 стоит голый.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ель зеленеет.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00634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мара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28868"/>
            <a:ext cx="2714644" cy="27146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 descr="C:\Users\Пользователь\Desktop\медуница 2.jpg"/>
          <p:cNvPicPr/>
          <p:nvPr/>
        </p:nvPicPr>
        <p:blipFill>
          <a:blip r:embed="rId3" cstate="print"/>
          <a:srcRect l="5180" t="5042" r="5799" b="6723"/>
          <a:stretch>
            <a:fillRect/>
          </a:stretch>
        </p:blipFill>
        <p:spPr bwMode="auto">
          <a:xfrm>
            <a:off x="5000628" y="2357430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5357826"/>
            <a:ext cx="903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марал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5214950"/>
            <a:ext cx="1298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медуница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14488"/>
            <a:ext cx="4043362" cy="49117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Промысловая рыба Сибири,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Серебристая с тёмным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отливом,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Тихо плавает в реке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живёт на глубине.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их всех не пересчитать.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быстры и ловки,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Трудолюбивы и дружны.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они, скажите, вы?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28596" y="1928802"/>
            <a:ext cx="37862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Разбрелись в лесу сестрицы,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Синеглазки 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зимой в берлоге спит,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Потихонечку храпит,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проснётся, ну реветь,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зовут его? - …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него рога ветвисты,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Ноги тонки, ноги быстры!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4298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Отгадай загадки.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каких из этих слов-отгадок слышится ещё одно и то же «сладкое» слово?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Впиши букву и прочитай слова.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ёд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ухомор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едведь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хо…як, 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уравей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альва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едуница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со… 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Подели слова на слоги. Поставь ударение.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Прочитай слова. Запиши только двусложные.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Марал, медведь, хомяк, мёд, муравей, мышь, ромашка, мышка,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мальва.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Зрительно-предупредительный диктант.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Цветёт мальва.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Миша любит малину.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Маша любит мёд.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Ем пироги с маком.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нор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3105190" cy="173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нельма рыба.jpg"/>
          <p:cNvPicPr/>
          <p:nvPr/>
        </p:nvPicPr>
        <p:blipFill>
          <a:blip r:embed="rId3"/>
          <a:srcRect t="27358" b="23113"/>
          <a:stretch>
            <a:fillRect/>
          </a:stretch>
        </p:blipFill>
        <p:spPr bwMode="auto">
          <a:xfrm>
            <a:off x="4429124" y="2285992"/>
            <a:ext cx="3214710" cy="156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4214818"/>
            <a:ext cx="874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3714752"/>
            <a:ext cx="1027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4040188" cy="5715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Отгадай загадки.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4040188" cy="395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за зверь, скажите, братцы,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сам в себя забраться?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Ветер хмурый тучи гонит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поля и за луга.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на тёмном небосводе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Хмуро движется луна.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солнечной погоды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Сентября и октября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Скоро хмурая природа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Ждёт прибытья ...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58" y="5789610"/>
            <a:ext cx="8572560" cy="8541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Назови слова-отгадки. С какого звука они начинаются?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Какой буквой обозначить на письме? Напиши букву.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000108"/>
            <a:ext cx="4041775" cy="4451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Их, смотри, на клумбах сколько!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 цветочки звать красолька.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Вон они и на балконах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разноцветных капюшонах!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Листья, как для чая блюдца.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ещё они зовутся?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при чём здесь Турция,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Звать цветок...!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Разукрашиваем летом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Клумбы, парки, цветники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своим морковным цветом,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зовёмся …!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Найди и запиши три слова с буквой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НОРКАНОГОТКИНАЛИМ</a:t>
            </a:r>
          </a:p>
          <a:p>
            <a:pPr algn="just">
              <a:buNone/>
            </a:pP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Запиши слова, в которых услышишь звук [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ar-SA" sz="3100" dirty="0" smtClean="0">
                <a:latin typeface="Times New Roman" pitchFamily="18" charset="0"/>
                <a:cs typeface="Times New Roman" pitchFamily="18" charset="0"/>
              </a:rPr>
              <a:t>ۥ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].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Какой буквой обозначить данные звуки на</a:t>
            </a:r>
          </a:p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письме?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Клён, норка, ель, налим, нельма, небо.</a:t>
            </a:r>
          </a:p>
          <a:p>
            <a:pPr algn="just">
              <a:buNone/>
            </a:pP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Допиши предложения.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Я поймал … (клён, налима, норку, небо).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Наша кошка любит … (нельму, ноготки, настурцию).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Пользователь\Desktop\олень.jpg"/>
          <p:cNvPicPr/>
          <p:nvPr/>
        </p:nvPicPr>
        <p:blipFill>
          <a:blip r:embed="rId2"/>
          <a:srcRect b="2235"/>
          <a:stretch>
            <a:fillRect/>
          </a:stretch>
        </p:blipFill>
        <p:spPr bwMode="auto">
          <a:xfrm>
            <a:off x="1071538" y="2643182"/>
            <a:ext cx="2552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окунь.jpg"/>
          <p:cNvPicPr/>
          <p:nvPr/>
        </p:nvPicPr>
        <p:blipFill>
          <a:blip r:embed="rId3"/>
          <a:srcRect l="4125" t="14354" r="6171" b="6220"/>
          <a:stretch>
            <a:fillRect/>
          </a:stretch>
        </p:blipFill>
        <p:spPr bwMode="auto">
          <a:xfrm>
            <a:off x="5286380" y="2714620"/>
            <a:ext cx="2470670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5500702"/>
            <a:ext cx="915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олень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6215074" y="4286256"/>
            <a:ext cx="1142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окунь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Отгадай кроссворд: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птица.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Садовый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Зелёное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огородное растение.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4071942"/>
          <a:ext cx="4857784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4572008"/>
          <a:ext cx="6096000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000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Доскажи словечко.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Золотой и молодой,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неделю стал седой.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денёчка через два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Облысела голова.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Спрячу-ка в карманчик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Бывший…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Стройный, быстрый,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Рога ветвисты,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Пасётся весь день.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же это?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Напиши первую букву первого звука в словах.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Буква потерялась. Впиши букву и прочитай слова.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Подели слова на слоги. Поставь ударение.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08" y="2214554"/>
          <a:ext cx="60245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141"/>
                <a:gridCol w="1506141"/>
                <a:gridCol w="1506141"/>
                <a:gridCol w="150614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2928934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3643314"/>
          <a:ext cx="600079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8"/>
                <a:gridCol w="1200158"/>
                <a:gridCol w="1200158"/>
                <a:gridCol w="1200158"/>
                <a:gridCol w="120015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4286256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4929198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Прочитай слова.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Запиши только двусложные слова.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Осина, сосна, окунь, орёл, олень, осётр, сова.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Зрительно-предупредительный диктант.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рой. Там осы. У ос жало.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пустельга.jpg"/>
          <p:cNvPicPr/>
          <p:nvPr/>
        </p:nvPicPr>
        <p:blipFill>
          <a:blip r:embed="rId2" cstate="print"/>
          <a:srcRect t="3133" b="3556"/>
          <a:stretch>
            <a:fillRect/>
          </a:stretch>
        </p:blipFill>
        <p:spPr bwMode="auto">
          <a:xfrm>
            <a:off x="1285852" y="2071678"/>
            <a:ext cx="19428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поползень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2628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5143512"/>
            <a:ext cx="1332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пустельга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714884"/>
            <a:ext cx="1377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поползень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Доскажи словечко.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Муха ахнула сперва: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«Ах, какие кружева», -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 пропала голова!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Бедняжка, словно в тине,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Увязла в … .</a:t>
            </a:r>
          </a:p>
          <a:p>
            <a:pPr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Он круглый и красный,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Как глаз светофора.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Среди овощей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Нет сочней … .</a:t>
            </a:r>
          </a:p>
          <a:p>
            <a:pPr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Я в красной шапочке расту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Среди корней осиновых.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Меня увидишь за версту –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Зовусь я … .</a:t>
            </a:r>
          </a:p>
          <a:p>
            <a:pPr>
              <a:buNone/>
            </a:pP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Напиши первую букву первого звука в словах-отгадках.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Слова рассыпались. Составь слова из слогов.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214554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429000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643446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2571744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4143380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3000372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686" y="4214818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3214686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2357430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5000636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7884" y="3786190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16" y="2285992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768" y="3429000"/>
            <a:ext cx="78581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4714884"/>
            <a:ext cx="121444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74027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 предложения словами, которые начинаются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букву П.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огороде выросли красные …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саду распустились красивые …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осиной мы нашли гриб с красной шапочкой …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ветке мы увидели …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сплёл кружевную … 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Зрительно-предупредительный диктант.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крючок попался пескарь.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Пустельга ловит грызунов.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росомаха.jpg"/>
          <p:cNvPicPr/>
          <p:nvPr/>
        </p:nvPicPr>
        <p:blipFill>
          <a:blip r:embed="rId2"/>
          <a:srcRect l="13786" t="19867" r="9235" b="11455"/>
          <a:stretch>
            <a:fillRect/>
          </a:stretch>
        </p:blipFill>
        <p:spPr bwMode="auto">
          <a:xfrm>
            <a:off x="928662" y="2500306"/>
            <a:ext cx="32861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рыс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228601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4071942"/>
            <a:ext cx="1311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росомаха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4143380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286808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Отгадай загадки.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Течёт, течёт, не вытечет,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Бежит, бежит, не выбежит.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ни прикасается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того цепляется.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водой живёт народ,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Ходит задом наперёд.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 в сад к нам пришла,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 факел зажгла.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дрозды, скворцы снуют,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И, галдя, его клюют.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Напиши первую букву первого звука в словах-отгадках.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57216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Буква потерялась. Впиши букву и прочитай слова.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Подели слова на слоги. Поставь ударение.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71736" y="2143116"/>
          <a:ext cx="3071836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786058"/>
          <a:ext cx="3071836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71736" y="3429000"/>
          <a:ext cx="3071836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71736" y="4071942"/>
          <a:ext cx="3071836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59"/>
                <a:gridCol w="767959"/>
                <a:gridCol w="767959"/>
                <a:gridCol w="767959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14546" y="4714884"/>
          <a:ext cx="3857652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642942"/>
                <a:gridCol w="642942"/>
                <a:gridCol w="642942"/>
                <a:gridCol w="642942"/>
                <a:gridCol w="642942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00" y="5429264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5929331"/>
          <a:ext cx="6096000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Собери из букв слова.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получившиеся слова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печатными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буквами.</a:t>
            </a: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Подели слова на слоги. Поставь ударение.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3286124"/>
          <a:ext cx="1571637" cy="500066"/>
        </p:xfrm>
        <a:graphic>
          <a:graphicData uri="http://schemas.openxmlformats.org/drawingml/2006/table">
            <a:tbl>
              <a:tblPr/>
              <a:tblGrid>
                <a:gridCol w="523879"/>
                <a:gridCol w="523879"/>
                <a:gridCol w="523879"/>
              </a:tblGrid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4214818"/>
          <a:ext cx="1785949" cy="500066"/>
        </p:xfrm>
        <a:graphic>
          <a:graphicData uri="http://schemas.openxmlformats.org/drawingml/2006/table">
            <a:tbl>
              <a:tblPr/>
              <a:tblGrid>
                <a:gridCol w="445924"/>
                <a:gridCol w="446675"/>
                <a:gridCol w="393285"/>
                <a:gridCol w="500065"/>
              </a:tblGrid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0298" y="5214950"/>
          <a:ext cx="2071702" cy="500066"/>
        </p:xfrm>
        <a:graphic>
          <a:graphicData uri="http://schemas.openxmlformats.org/drawingml/2006/table">
            <a:tbl>
              <a:tblPr/>
              <a:tblGrid>
                <a:gridCol w="517279"/>
                <a:gridCol w="518141"/>
                <a:gridCol w="518141"/>
                <a:gridCol w="518141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52837" y="3268980"/>
          <a:ext cx="2419360" cy="517210"/>
        </p:xfrm>
        <a:graphic>
          <a:graphicData uri="http://schemas.openxmlformats.org/drawingml/2006/table">
            <a:tbl>
              <a:tblPr/>
              <a:tblGrid>
                <a:gridCol w="483872"/>
                <a:gridCol w="483872"/>
                <a:gridCol w="483872"/>
                <a:gridCol w="483872"/>
                <a:gridCol w="483872"/>
              </a:tblGrid>
              <a:tr h="517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143504" y="4286256"/>
          <a:ext cx="2003425" cy="500066"/>
        </p:xfrm>
        <a:graphic>
          <a:graphicData uri="http://schemas.openxmlformats.org/drawingml/2006/table">
            <a:tbl>
              <a:tblPr/>
              <a:tblGrid>
                <a:gridCol w="400685"/>
                <a:gridCol w="400685"/>
                <a:gridCol w="400685"/>
                <a:gridCol w="400685"/>
                <a:gridCol w="400685"/>
              </a:tblGrid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Запиши ответы на вопросы, используя слова второго столбика.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857364"/>
          <a:ext cx="8501122" cy="341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80367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кого острый клюв?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Острый, у, клюв, грача.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Где скрылась рысь?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Рысь, в, леса, чаще, скрылась.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посадили в огороде?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Репу, в, посадили, огороде.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какого зверя мех не покрывается инеем даже в морозы?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Мех, на, росомахи, не индевеет, морозе.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синица.jpg"/>
          <p:cNvPicPr/>
          <p:nvPr/>
        </p:nvPicPr>
        <p:blipFill>
          <a:blip r:embed="rId2" cstate="print"/>
          <a:srcRect l="8399" t="14569" b="19386"/>
          <a:stretch>
            <a:fillRect/>
          </a:stretch>
        </p:blipFill>
        <p:spPr bwMode="auto">
          <a:xfrm>
            <a:off x="928662" y="264318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сазан или карп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71744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4429132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4429132"/>
            <a:ext cx="808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сазан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142984"/>
            <a:ext cx="4114800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Верещунья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белобока,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зовут её … 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Кто без нот и без свирели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Лучше всех выводит трели,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Голосистее, нежней?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Кто же это? …</a:t>
            </a:r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9600" y="1295384"/>
            <a:ext cx="4114800" cy="4633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Отгадай загадки.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шесте – дворец,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 дворце – певец,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 зовут его …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Зимой на ветках яблоки!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Скорей же собери!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вдруг – вспорхнули яблоки.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Ведь это …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Угадайте, что за птица: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Света яркого боится,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Клюв крючком, глаза пятачком,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Ушастая голова. Это …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6215082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Напиши первую букву первого звука в словах-отгадках.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Среди предложенных букв найди слова – названия птиц,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которые обитают в Кузбассе.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скворецсовасоловейснегирьсорокасиница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Запиши слова-названия птиц. Подчеркни букву С.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Подели слова на слоги. Поставь ударение.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Догадайся, о ком говорится в предложении?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Впиши недостающие слова (выбери из слов-справок).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 - ценный зверёк тайги. Он питается мелкими птицами и грызунами.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крупный грызун нашей области - … . Зиму проводит в спячке. 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Слова для справок: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сурок, соболь.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Зрительно-предупредительный диктант.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Сова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Сова живёт в наших лесах. Охотится ночью.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Питается сова мелкими грызунами.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63490" name="Picture 2" descr="C:\Users\Пользователь\Desktop\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1665829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тетерев.jpg"/>
          <p:cNvPicPr/>
          <p:nvPr/>
        </p:nvPicPr>
        <p:blipFill>
          <a:blip r:embed="rId2"/>
          <a:srcRect l="21717" t="3077" r="20901" b="20342"/>
          <a:stretch>
            <a:fillRect/>
          </a:stretch>
        </p:blipFill>
        <p:spPr bwMode="auto">
          <a:xfrm>
            <a:off x="857224" y="2714620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таймен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4"/>
            <a:ext cx="2747010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5000636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тетерев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4643446"/>
            <a:ext cx="1162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таймень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Отгадай загадки.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Отложил икру в песок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Речки горной уголок.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 хвост дугой согнул.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теченью повернул.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в Сибири рыб быстрей,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Терпеливей и мудрей.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охоте круглый день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Рыба древняя - …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Клюв короткий, ну и что,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то вижу далеко,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Брови красные, дугой,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Хвостик, словно веер мой!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Напиши первую букву первого звука в словах-отгадках.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Головоломка. Вычеркни буквы, которые встретятся тебе дважды, и прочитай  имя птицы.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ЭШБФЮВХДЧЦЕБДЛТЭМРФЯШНЖСЕПОЦЛГИУХИВМЗЖПКНЮЧА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Запиши слово. Подели на слоги. Поставь ударение.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Допиши недостающие слова в предложениях. Подчеркни первую букву в словах, которые дописал(а).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река области - …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реке водится …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 – ценная рыба, которую специально разводят.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 для справок: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таймень, Томь, толстолобик.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Зрительно-предупредительный диктант.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Тритон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Тритон – земноводное животное. Он обитает в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долине реки Томь. Тритон занесён в Красную книгу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Кузбасса.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уж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2694795" cy="121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\Desktop\утк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8868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3929066"/>
            <a:ext cx="559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уж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4929198"/>
            <a:ext cx="711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Назови, что изображено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рисунках.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Выдели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первый звук в каждом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слове.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Обозначь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звуки печатной буквой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письменной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ользователь\Desktop\белк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1958340" cy="195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барсу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2449830" cy="161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47148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442913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барсук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Найди, кто спрятался в стихотворных строчках.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Туманы предрассветной ранью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Болота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затянУЛИ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ТКАнью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(улитка)</a:t>
            </a:r>
          </a:p>
          <a:p>
            <a:pPr algn="just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водах Кемеровской области обитает множество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видов рыб. Вот некоторые из них: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муксун, белый амур, хариус, окунь, щука.</a:t>
            </a:r>
          </a:p>
          <a:p>
            <a:pPr algn="just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Какая буква в этих словах встречается больше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других? Подчеркни.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48403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Кузбассе более трёх сот видов птиц.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некоторые, прочитай: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сокол сапсан, орёл беркут,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пустельга, чёрный коршун, ушастая сова, филин, глухарь,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рябчик, дятел, королёк, поползень, сойка, зимородок,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свиристель.</a:t>
            </a: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каких словах есть буква У? Обведи кружком букву 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Запиши слова, в которых есть буква У. Подели слова на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слоги. Поставь ударение.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фили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фасол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57430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4714884"/>
            <a:ext cx="1002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филин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4786322"/>
            <a:ext cx="1062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фасоль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Прочитай весёлое стихотворение.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 ком стихотворение?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Какой звук встречается больше других?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Филин серый, филин старый,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 глаза горят, как фары.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Филин – прыг, филин – скок,</a:t>
            </a:r>
          </a:p>
          <a:p>
            <a:pPr>
              <a:buNone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Филинёнку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дал флажок.</a:t>
            </a:r>
          </a:p>
          <a:p>
            <a:pPr>
              <a:buNone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Филинёнок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рад, рад –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Два фонарика горят. (Г.Сапгир)</a:t>
            </a:r>
          </a:p>
          <a:p>
            <a:pPr>
              <a:buNone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Какой буквой обозначаются звуки [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ф-ф</a:t>
            </a:r>
            <a:r>
              <a:rPr lang="ar-SA" sz="3400" dirty="0" smtClean="0">
                <a:latin typeface="Times New Roman" pitchFamily="18" charset="0"/>
                <a:cs typeface="Times New Roman" pitchFamily="18" charset="0"/>
              </a:rPr>
              <a:t>ۥ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]? Запиши.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Отгадай загадки. Запиши слова-отгадки. Подели слова на слоги. Поставь ударение.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Днём спит, ночью летает,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Прохожих пугает.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не горох, хотя стручки имею.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Суп из меня нежнее и вкуснее.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Две ноты – вот моё название.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Подумай, приложи старание!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Снег мешками валит с неба,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дом стоят сугробы снега.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 бураны и метели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деревню налетели.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ночам мороз силён,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Днём капели слышен звон.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День прибавился заметно.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Ну, так что за месяц это?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Составь из букв слова, начинающиеся с ф.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Запиши слова.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ТЫФКУР, РАФЕЛЬВ, ЛИФНИ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Зрительный диктант.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Филин – самая крупная сова.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Обитает  в лесах. Крик филина пугает людей.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это филина прозвали пугачом.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хомя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2500330" cy="18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хариус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428868"/>
            <a:ext cx="2815590" cy="141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4143380"/>
            <a:ext cx="107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хомяк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4071942"/>
            <a:ext cx="107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хариус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505461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Отгадай загадки.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Белый, тощий корнеплод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 землёй растёт.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 хотя он очень горек,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пищу нам он годен: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Все, от взрослых до ребят,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 холодцом его едят.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Зверёк зимою, в холод лютый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Не хочет мёрзнуть ни минуты.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Хитрец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Холодною порой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Храпит в хоромах под землёй. (В.Лунин) 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Запиши слова-отгадки. Подели слова на слоги. Поставь ударение.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Слова рассыпались. Составь и запиши слова.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МЯХКО, РЕХН, РХЬО, ХАУРИС, ЛХБЕ</a:t>
            </a:r>
          </a:p>
          <a:p>
            <a:pPr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Спиши предложения, вставляя пропущенные слова.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Слова для справок: хрен, хомяк, хариус.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горных реках обитает … 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огороде растёт … 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норке спит … . </a:t>
            </a:r>
          </a:p>
          <a:p>
            <a:pPr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Зрительный диктант.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горных притоках Томи обитает хариус.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любит глубокие места под камнями.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словах. Обозначь звук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Пользователь\Desktop\цыпленок.jpg"/>
          <p:cNvPicPr/>
          <p:nvPr/>
        </p:nvPicPr>
        <p:blipFill>
          <a:blip r:embed="rId2" cstate="print"/>
          <a:srcRect t="9639"/>
          <a:stretch>
            <a:fillRect/>
          </a:stretch>
        </p:blipFill>
        <p:spPr bwMode="auto">
          <a:xfrm>
            <a:off x="928662" y="2786058"/>
            <a:ext cx="1905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\Desktop\цветы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428868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4714884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цыплёнок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4714884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Буква потерялась. Впиши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потерявшиеся буквы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прочитай слова.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857364"/>
          <a:ext cx="1876425" cy="411480"/>
        </p:xfrm>
        <a:graphic>
          <a:graphicData uri="http://schemas.openxmlformats.org/drawingml/2006/table">
            <a:tbl>
              <a:tblPr/>
              <a:tblGrid>
                <a:gridCol w="375285"/>
                <a:gridCol w="375285"/>
                <a:gridCol w="375285"/>
                <a:gridCol w="375285"/>
                <a:gridCol w="375285"/>
              </a:tblGrid>
              <a:tr h="3067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2357430"/>
          <a:ext cx="1876425" cy="411480"/>
        </p:xfrm>
        <a:graphic>
          <a:graphicData uri="http://schemas.openxmlformats.org/drawingml/2006/table">
            <a:tbl>
              <a:tblPr/>
              <a:tblGrid>
                <a:gridCol w="375285"/>
                <a:gridCol w="375285"/>
                <a:gridCol w="375285"/>
                <a:gridCol w="375285"/>
                <a:gridCol w="375285"/>
              </a:tblGrid>
              <a:tr h="3067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57290" y="2928934"/>
          <a:ext cx="2251710" cy="411480"/>
        </p:xfrm>
        <a:graphic>
          <a:graphicData uri="http://schemas.openxmlformats.org/drawingml/2006/table">
            <a:tbl>
              <a:tblPr/>
              <a:tblGrid>
                <a:gridCol w="375285"/>
                <a:gridCol w="375285"/>
                <a:gridCol w="375285"/>
                <a:gridCol w="375285"/>
                <a:gridCol w="375285"/>
                <a:gridCol w="375285"/>
              </a:tblGrid>
              <a:tr h="3067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57356" y="3429000"/>
          <a:ext cx="3002280" cy="411480"/>
        </p:xfrm>
        <a:graphic>
          <a:graphicData uri="http://schemas.openxmlformats.org/drawingml/2006/table">
            <a:tbl>
              <a:tblPr/>
              <a:tblGrid>
                <a:gridCol w="375285"/>
                <a:gridCol w="375285"/>
                <a:gridCol w="375285"/>
                <a:gridCol w="375285"/>
                <a:gridCol w="375285"/>
                <a:gridCol w="375285"/>
                <a:gridCol w="375285"/>
                <a:gridCol w="375285"/>
              </a:tblGrid>
              <a:tr h="3067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57422" y="3929066"/>
          <a:ext cx="3377565" cy="411480"/>
        </p:xfrm>
        <a:graphic>
          <a:graphicData uri="http://schemas.openxmlformats.org/drawingml/2006/table">
            <a:tbl>
              <a:tblPr/>
              <a:tblGrid>
                <a:gridCol w="375285"/>
                <a:gridCol w="375285"/>
                <a:gridCol w="375285"/>
                <a:gridCol w="375285"/>
                <a:gridCol w="375285"/>
                <a:gridCol w="375285"/>
                <a:gridCol w="375285"/>
                <a:gridCol w="375285"/>
                <a:gridCol w="375285"/>
              </a:tblGrid>
              <a:tr h="3067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4429132"/>
            <a:ext cx="635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Подели слова на слоги. Поставь ударение.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Отгадай загадки.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 белый дом,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Чудесный дом,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что-то застучало в нём.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он разбился, и оттуда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Живое выбежало чудо.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Нарядные сестрёнки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Весь день гостей встречают,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Мёдом угощают.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Запиши слова-отгадки. Подели на слоги.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Поставь ударение.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Буква потерялась. Впиши букву.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Кузне…,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огуре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…о, …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ыплёнок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…веток.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Запиши только слова с буквой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Цыплёнок вылупился из яйца. На цветок села пчела.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Зрительный диктант.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Сокол – хищная птица. Занимает гнёзда других птиц.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Самец добывает пищу. Самка кормит птенцов.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Чч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словах. Обозначь звук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червя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черемуха.jpg"/>
          <p:cNvPicPr/>
          <p:nvPr/>
        </p:nvPicPr>
        <p:blipFill>
          <a:blip r:embed="rId3" cstate="print"/>
          <a:srcRect t="5069" b="8065"/>
          <a:stretch>
            <a:fillRect/>
          </a:stretch>
        </p:blipFill>
        <p:spPr bwMode="auto">
          <a:xfrm>
            <a:off x="4857752" y="2214554"/>
            <a:ext cx="2571750" cy="222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4643446"/>
            <a:ext cx="1006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червяк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4643446"/>
            <a:ext cx="1255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черёмуха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Чч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Отгадай загадки.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Длинный, мягкий и худой,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живёт в земле сырой.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в небе солнце всходит,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домой к себе уходит.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лишь дождичек пойдёт,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на улицу ползёт…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Удивительный чудак,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дождевой…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Е.Груданов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Словно снежный шар бела,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По весне она цвела,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Чудный запах источала.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 когда пора настала,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Мигом сделалась она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Вся от ягоды черна.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Запиши слова-отгадки. Подели на слоги. Поставь ударение.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Чч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Составь из слов предложения, запиши одно из них.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В, журчат, лесу, ручейки.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Под, ждут, зайчата, кустом, зайчиху.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В, леса, рысь, чаще, бродит.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Весной, черёмуха, цветёт, душистая. </a:t>
            </a:r>
          </a:p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Зрительный диктант.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Рысь спит чутко. Под кустом спят зайчата.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реке водится чебак.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словах. Обозначь звук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шишки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2422302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шмель2.jpg"/>
          <p:cNvPicPr/>
          <p:nvPr/>
        </p:nvPicPr>
        <p:blipFill>
          <a:blip r:embed="rId3"/>
          <a:srcRect l="18362" t="5907"/>
          <a:stretch>
            <a:fillRect/>
          </a:stretch>
        </p:blipFill>
        <p:spPr bwMode="auto">
          <a:xfrm>
            <a:off x="5072066" y="2285992"/>
            <a:ext cx="2358390" cy="169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4357694"/>
            <a:ext cx="107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шишки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143380"/>
            <a:ext cx="107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шмель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Доскажи словечко. Отгадай загадку.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мы растём на ели,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Мы на месте, мы при деле.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на лбах у ребятишек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Никому не нужно … 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Весной летает и жужжит,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 сядет на цветок, то снова полетит. </a:t>
            </a:r>
          </a:p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Запиши слова-отгадки. Подели на слоги.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Поставь ударение.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Прочитай весёлое стихотворение. 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Выпиши из стихотворения слова-названия насекомых и слова-названия</a:t>
            </a:r>
          </a:p>
          <a:p>
            <a:pPr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растений. 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Что у нас в лесу на букву Ш?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Это шишка шлёпнулась, шурша.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Шмель и шершень шумно шарят в кашке.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Шебуршат в шиповнике букашки.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Что ещё в лесу на букву Ш?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Шум и шорох возле шалаша. (М.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Яснов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7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Зрительный диктант.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На лугу душистая трава. 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В кустах гудит шмель. 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На ветку прыгнул пушистый зверёк.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Щщ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щук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Назови, что изображено на рисунках. Выдели первый звук в словах.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Обозначь звук печатной буквой и письменной.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Пользователь\Desktop\щитомордник 2.jpg"/>
          <p:cNvPicPr/>
          <p:nvPr/>
        </p:nvPicPr>
        <p:blipFill>
          <a:blip r:embed="rId3"/>
          <a:srcRect t="5442" b="6122"/>
          <a:stretch>
            <a:fillRect/>
          </a:stretch>
        </p:blipFill>
        <p:spPr bwMode="auto">
          <a:xfrm>
            <a:off x="4643438" y="2285992"/>
            <a:ext cx="299085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00166" y="4286256"/>
            <a:ext cx="801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щука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429132"/>
            <a:ext cx="1806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щитомордник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Щщ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Отгадай загадки.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Хвостиком виляет,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Зубаста, а не лает.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На репье он очень ловко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Треплет цепкие головки,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Сыплет семечки на пол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Птичка бойкая … 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ни рук, ни ног у зверя,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не нужно, не потеря –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легко в траве скользит,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приблизишься – шипит.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Запиши букву первого звука в словах-отгадках.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1.Шевелились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цветка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Все четыре лепестка.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Я сорвать его хотел,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вспорхнул и улетел. 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786182" y="1142984"/>
            <a:ext cx="3571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2.Зверька узнаем мы с тобой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двум таким приметам: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 шубке серенькой зимой,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рыжей шубке – летом.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58" y="2571744"/>
            <a:ext cx="3000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3.Водяные мастера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Строят дом без топора,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из хвороста и тины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плотину.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2786058"/>
            <a:ext cx="31321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них шапки зелёные,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Летом мохнатые,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Зимой сучковатые.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они стоят, там и шумят.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7158" y="3786190"/>
            <a:ext cx="292895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5.На поляне лесной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могучей сосной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Стоит старичок,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нем бурый колпачок,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Колпачок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набочок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в лесу бывает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 его и знает.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57620" y="4143380"/>
            <a:ext cx="3357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6.Все обходят это место: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земля как будто тесто;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осока, кочки, мхи…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опоры для ноги.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607220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Бабочка, белка, бобры, берёзы, боровик, болото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Щщ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 слова-предметы, изображённые на картинках. Запиши слова.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Слова подели на слоги, поставь ударение.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щу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43182"/>
            <a:ext cx="2205989" cy="147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щегол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8868"/>
            <a:ext cx="2396490" cy="15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щитомордник 2.jpg"/>
          <p:cNvPicPr/>
          <p:nvPr/>
        </p:nvPicPr>
        <p:blipFill>
          <a:blip r:embed="rId4" cstate="print"/>
          <a:srcRect t="5442" b="6122"/>
          <a:stretch>
            <a:fillRect/>
          </a:stretch>
        </p:blipFill>
        <p:spPr bwMode="auto">
          <a:xfrm>
            <a:off x="857224" y="4572008"/>
            <a:ext cx="2519216" cy="166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ользователь\Desktop\роща 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14818"/>
            <a:ext cx="2387051" cy="197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Щщ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Прочитай  весёлое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стихотворение.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Выпиши слова-названия животных.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Подели слова на слоги. Поставь ударение.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Щебетал щегол и щёлкал,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Раздувал, как шарик, щёки.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пруда глядела щука,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Удивлялась: что за штука? (А.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Пудваль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 текст. Выпиши самое длинное слово,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которое начинается на букву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Щитомордник – ядовитая змея. Кусает больно.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Яд используется в медицине.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Ъ, 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05461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 словам первого столбика подбери подходящие по смыслу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слова из второго столбика. 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Прочитай получившиеся словосочетания.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съедобный           от холода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съел                      к лесу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подъехал              гриб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съёжился             ягодку</a:t>
            </a:r>
          </a:p>
          <a:p>
            <a:pPr algn="just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Подчеркни в словах букву Ъ.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Запиши самое короткое слово с буквой Ъ.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Ъ, 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Отгадай загадки. Запиши отгадки.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Трав копытами касаясь,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Ходит по лесу красавец,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Ходит смело и легко,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Рога раскинув широко.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Спит или купается,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Всё не разувается: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День и ночь на ножках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Красные сапожки. </a:t>
            </a:r>
          </a:p>
          <a:p>
            <a:pPr>
              <a:buNone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Подчеркни в словах букву Ь.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Ъ, 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Самодиктант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Запиши только последнее слово.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не кошка, смотри, берегись,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Идёт на охоту коварная … 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Апрель, апрель,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На дворе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звенит … . (С.Маршак)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Солнце греет целый … 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жары я прячусь в … . (А.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Слова запиши по группам: с Ь и с Ъ.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Лось, конь, съел, пень, рысь, листья, съедобный, уголь,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подъёмный.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Какой одинаковый звук есть в словах?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Какой буквой обозначить на письме данный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звук? Запиши букву.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мышь 2.jpg"/>
          <p:cNvPicPr/>
          <p:nvPr/>
        </p:nvPicPr>
        <p:blipFill>
          <a:blip r:embed="rId2"/>
          <a:srcRect l="12560" t="26556" r="21739" b="9958"/>
          <a:stretch>
            <a:fillRect/>
          </a:stretch>
        </p:blipFill>
        <p:spPr bwMode="auto">
          <a:xfrm>
            <a:off x="928662" y="3714752"/>
            <a:ext cx="1813560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рыс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663190"/>
            <a:ext cx="2051694" cy="205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Пользователь\Desktop\выдр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286124"/>
            <a:ext cx="2571768" cy="167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5072074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мышь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5143512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5072074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Прочитай весёлые стихи.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Найди и выпиши слова с буквой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Бывает эта буква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конце и в середине.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конце капусты, брюквы,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 в середине дыни.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маленькую книжку не поместим мишку.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Мы заменим И на Ы –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Нарисуем мышку. 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(Е Григорьева, </a:t>
            </a:r>
            <a:r>
              <a:rPr lang="ru-RU" sz="9600" i="1" dirty="0" err="1" smtClean="0">
                <a:latin typeface="Times New Roman" pitchFamily="18" charset="0"/>
                <a:cs typeface="Times New Roman" pitchFamily="18" charset="0"/>
              </a:rPr>
              <a:t>И.Гамазкова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Допиши предложения, вставляя слова по смыслу.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траве гудят … 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 пня выросли … 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реке водится много … 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наших лесах растут ели и …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Ээ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изображено на рисунках. Выдели первый звук в каждом слове. Обозначь звуки печатной буквой и письменной.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эдельвейс.png"/>
          <p:cNvPicPr/>
          <p:nvPr/>
        </p:nvPicPr>
        <p:blipFill>
          <a:blip r:embed="rId2"/>
          <a:srcRect l="5054" t="9386" b="11191"/>
          <a:stretch>
            <a:fillRect/>
          </a:stretch>
        </p:blipFill>
        <p:spPr bwMode="auto">
          <a:xfrm>
            <a:off x="642910" y="2214554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эхо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3116"/>
            <a:ext cx="198691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4929198"/>
            <a:ext cx="1383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эдельвейс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5000636"/>
            <a:ext cx="532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эхо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Ээ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 стихотворение.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Эхо ищем всем отрядом: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Эхо, где ты?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Рядом! Рядом!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Эхо! Эхо!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потеха!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тропкою лесной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Ходит-бродит с вами эхо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Невидимкой день-деньской. (Ф.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Бобылев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 что стихотворение? Где можно услышать эхо?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вы бывали в наших лесах?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какой буквы начинается слово эхо? Напиши букву Э.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Ээ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Вам знакомо слово эра? На какую букву начинается это слово? Сколько в нём слогов?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мезозойскую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(мезозойская эра - это мир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гигантов) жили динозавры. Оказывается, на берегу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реки Кии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Чебулинском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районе в селе Шестаково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нашей области найдено «кладбище динозавров».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6722</Words>
  <Application>Microsoft Office PowerPoint</Application>
  <PresentationFormat>Экран (4:3)</PresentationFormat>
  <Paragraphs>1460</Paragraphs>
  <Slides>123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123</vt:i4>
      </vt:variant>
    </vt:vector>
  </HeadingPairs>
  <TitlesOfParts>
    <vt:vector size="124" baseType="lpstr">
      <vt:lpstr>Тема Office</vt:lpstr>
      <vt:lpstr>Слайд 1</vt:lpstr>
      <vt:lpstr>Карта Кемеровской области</vt:lpstr>
      <vt:lpstr>Содержание</vt:lpstr>
      <vt:lpstr>Аа  [а]</vt:lpstr>
      <vt:lpstr>Аа  [а]</vt:lpstr>
      <vt:lpstr>Аа [а]</vt:lpstr>
      <vt:lpstr>Бб [б б҆]</vt:lpstr>
      <vt:lpstr>Бб [б б҆]</vt:lpstr>
      <vt:lpstr>Бб [б б҆]</vt:lpstr>
      <vt:lpstr>Вв [вв ҆]</vt:lpstr>
      <vt:lpstr>Вв [вв ҆]</vt:lpstr>
      <vt:lpstr>Вв [в в ҆]</vt:lpstr>
      <vt:lpstr>Гг [г г ҆]</vt:lpstr>
      <vt:lpstr>Гг [г г ҆]</vt:lpstr>
      <vt:lpstr>Дд [д д ҆]</vt:lpstr>
      <vt:lpstr>Дд [д д ҆]</vt:lpstr>
      <vt:lpstr>Дд [д д ҆]</vt:lpstr>
      <vt:lpstr>Ее [й ҆э]</vt:lpstr>
      <vt:lpstr>Ее [й ҆э]</vt:lpstr>
      <vt:lpstr>Ее [й ҆э]</vt:lpstr>
      <vt:lpstr>Ёё  [й ҆о]</vt:lpstr>
      <vt:lpstr>Ёё  [й ҆о]</vt:lpstr>
      <vt:lpstr>Жж   [ж]</vt:lpstr>
      <vt:lpstr>Жж   [ж]</vt:lpstr>
      <vt:lpstr>Жж   [ж]</vt:lpstr>
      <vt:lpstr>Зз   [з з ҆]</vt:lpstr>
      <vt:lpstr>Зз   [з з ҆]</vt:lpstr>
      <vt:lpstr>Зз   [з з ҆]</vt:lpstr>
      <vt:lpstr>Ии   [и]</vt:lpstr>
      <vt:lpstr>Ии   [и]</vt:lpstr>
      <vt:lpstr>Ии   [и]</vt:lpstr>
      <vt:lpstr>Йй   [й ҆]</vt:lpstr>
      <vt:lpstr>Йй   [й ҆]</vt:lpstr>
      <vt:lpstr>Йй   [й ҆]</vt:lpstr>
      <vt:lpstr>Йй   [й ҆]</vt:lpstr>
      <vt:lpstr>Кк [к к҆]</vt:lpstr>
      <vt:lpstr>Кк [к к҆]</vt:lpstr>
      <vt:lpstr>Кк [к к҆]</vt:lpstr>
      <vt:lpstr>Лл [л л ҆]</vt:lpstr>
      <vt:lpstr>Лл [л л ҆]</vt:lpstr>
      <vt:lpstr>Лл [л л ҆]</vt:lpstr>
      <vt:lpstr>Лл [л л ҆]</vt:lpstr>
      <vt:lpstr>Мм [м м ҆]</vt:lpstr>
      <vt:lpstr>Мм [м м ҆]</vt:lpstr>
      <vt:lpstr>Мм [м м ҆]</vt:lpstr>
      <vt:lpstr>Нн [н н ҆]</vt:lpstr>
      <vt:lpstr>Нн [н н ҆]</vt:lpstr>
      <vt:lpstr>Нн [н н ҆]</vt:lpstr>
      <vt:lpstr>Оо [о]</vt:lpstr>
      <vt:lpstr>Оо [о]</vt:lpstr>
      <vt:lpstr>Оо [о]</vt:lpstr>
      <vt:lpstr>Оо [о]</vt:lpstr>
      <vt:lpstr>Пп [п п ҆]</vt:lpstr>
      <vt:lpstr>Пп [п п ҆]</vt:lpstr>
      <vt:lpstr>Пп [п п ҆]</vt:lpstr>
      <vt:lpstr>Пп [п п ҆]</vt:lpstr>
      <vt:lpstr>Рр [р р ҆]</vt:lpstr>
      <vt:lpstr>Рр [р р ҆]</vt:lpstr>
      <vt:lpstr>Рр [р р ҆]</vt:lpstr>
      <vt:lpstr>Рр [р р ҆]</vt:lpstr>
      <vt:lpstr>Слайд 61</vt:lpstr>
      <vt:lpstr>Сс [с с҆]</vt:lpstr>
      <vt:lpstr>Сс [с с҆]</vt:lpstr>
      <vt:lpstr>Сс [с с҆]</vt:lpstr>
      <vt:lpstr>Тт  [т т ҆] </vt:lpstr>
      <vt:lpstr>Тт  [т т ҆] </vt:lpstr>
      <vt:lpstr>Тт  [т т ҆] </vt:lpstr>
      <vt:lpstr>Тт  [т т ҆] </vt:lpstr>
      <vt:lpstr>Уу  [у]</vt:lpstr>
      <vt:lpstr>Уу  [у]</vt:lpstr>
      <vt:lpstr>Уу  [у]</vt:lpstr>
      <vt:lpstr>Фф  [ф ф ҆]</vt:lpstr>
      <vt:lpstr>Фф  [ф ф ҆]</vt:lpstr>
      <vt:lpstr>Фф  [ф ф ҆]</vt:lpstr>
      <vt:lpstr>Фф  [ф ф ҆]</vt:lpstr>
      <vt:lpstr>Хх [х х ҆]</vt:lpstr>
      <vt:lpstr>Хх [х х ҆]</vt:lpstr>
      <vt:lpstr>Хх [х х ҆]</vt:lpstr>
      <vt:lpstr>Цц [ц]</vt:lpstr>
      <vt:lpstr>Цц [ц]</vt:lpstr>
      <vt:lpstr>Цц [ц]</vt:lpstr>
      <vt:lpstr>Чч [ч ҆]</vt:lpstr>
      <vt:lpstr>Чч [ч ҆]</vt:lpstr>
      <vt:lpstr>Чч [ч ҆]</vt:lpstr>
      <vt:lpstr>Шш [ш]</vt:lpstr>
      <vt:lpstr>Шш [ш]</vt:lpstr>
      <vt:lpstr>Шш [ш]</vt:lpstr>
      <vt:lpstr>Щщ [щ ҆]</vt:lpstr>
      <vt:lpstr>Щщ [щ ҆]</vt:lpstr>
      <vt:lpstr>Щщ [щ ҆]</vt:lpstr>
      <vt:lpstr>Щщ [щ ҆]</vt:lpstr>
      <vt:lpstr>Ъ, Ь</vt:lpstr>
      <vt:lpstr>Ъ, Ь</vt:lpstr>
      <vt:lpstr>Ъ, Ь</vt:lpstr>
      <vt:lpstr>Ы [ы]</vt:lpstr>
      <vt:lpstr>Ы [ы]</vt:lpstr>
      <vt:lpstr>Ээ [э]</vt:lpstr>
      <vt:lpstr>Ээ [э]</vt:lpstr>
      <vt:lpstr>Ээ [э]</vt:lpstr>
      <vt:lpstr>Ээ [э]</vt:lpstr>
      <vt:lpstr>Юю [й ҆у], [у]</vt:lpstr>
      <vt:lpstr>Юю [й ҆у], [у]</vt:lpstr>
      <vt:lpstr>Яя  [й ҆а], [а]</vt:lpstr>
      <vt:lpstr>Яя  [й ҆а], [а]</vt:lpstr>
      <vt:lpstr>Послебукварный период</vt:lpstr>
      <vt:lpstr>Прочитай текст. Найди имена собственные.  Как запишешь эти слова? Запиши эти слова. </vt:lpstr>
      <vt:lpstr>Назови  и запиши времена года по-порядку. </vt:lpstr>
      <vt:lpstr>Алфавит</vt:lpstr>
      <vt:lpstr>Назови птиц на каждой картинке.  Запиши их названия в алфавитном порядке через запятую. </vt:lpstr>
      <vt:lpstr>Мир слов</vt:lpstr>
      <vt:lpstr>Мир слов</vt:lpstr>
      <vt:lpstr>Речь устная и письменная</vt:lpstr>
      <vt:lpstr>Предложение и текст</vt:lpstr>
      <vt:lpstr>Предложение и текст</vt:lpstr>
      <vt:lpstr>Предложение и текст</vt:lpstr>
      <vt:lpstr>Слайд 116</vt:lpstr>
      <vt:lpstr>Звуки речи</vt:lpstr>
      <vt:lpstr>Назови первый звук в словах.  Если он звучит мягко, соедини слово с ватой.  Если звук твёрдый, соедини слово с камнем. </vt:lpstr>
      <vt:lpstr>Слайд 119</vt:lpstr>
      <vt:lpstr>Слайд 120</vt:lpstr>
      <vt:lpstr>Слайд 121</vt:lpstr>
      <vt:lpstr>Слайд 122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105</cp:revision>
  <dcterms:created xsi:type="dcterms:W3CDTF">2019-04-14T05:58:03Z</dcterms:created>
  <dcterms:modified xsi:type="dcterms:W3CDTF">2019-05-05T07:37:19Z</dcterms:modified>
</cp:coreProperties>
</file>