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0" r:id="rId1"/>
  </p:sldMasterIdLst>
  <p:sldIdLst>
    <p:sldId id="257" r:id="rId2"/>
    <p:sldId id="258" r:id="rId3"/>
    <p:sldId id="256" r:id="rId4"/>
  </p:sldIdLst>
  <p:sldSz cx="12192000" cy="6858000"/>
  <p:notesSz cx="7559675" cy="10691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1" d="100"/>
          <a:sy n="51" d="100"/>
        </p:scale>
        <p:origin x="-869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A7EDB1-6D7A-410C-9273-7F00D287475B}" type="doc">
      <dgm:prSet loTypeId="urn:microsoft.com/office/officeart/2005/8/layout/gear1" loCatId="cycle" qsTypeId="urn:microsoft.com/office/officeart/2005/8/quickstyle/3d3" qsCatId="3D" csTypeId="urn:microsoft.com/office/officeart/2005/8/colors/colorful4" csCatId="colorful" phldr="1"/>
      <dgm:spPr/>
    </dgm:pt>
    <dgm:pt modelId="{9DBD6933-49FE-4099-AA2A-864815769F5F}">
      <dgm:prSet phldrT="[Текст]" custT="1"/>
      <dgm:spPr/>
      <dgm:t>
        <a:bodyPr/>
        <a:lstStyle/>
        <a:p>
          <a:r>
            <a:rPr lang="ru-RU" sz="900" b="1" dirty="0" err="1">
              <a:solidFill>
                <a:schemeClr val="tx1"/>
              </a:solidFill>
            </a:rPr>
            <a:t>Индиви</a:t>
          </a:r>
          <a:r>
            <a:rPr lang="ru-RU" sz="900" b="1" dirty="0">
              <a:solidFill>
                <a:schemeClr val="tx1"/>
              </a:solidFill>
            </a:rPr>
            <a:t>-</a:t>
          </a:r>
        </a:p>
        <a:p>
          <a:r>
            <a:rPr lang="ru-RU" sz="900" b="1" dirty="0">
              <a:solidFill>
                <a:schemeClr val="tx1"/>
              </a:solidFill>
            </a:rPr>
            <a:t>дуальная</a:t>
          </a:r>
        </a:p>
      </dgm:t>
    </dgm:pt>
    <dgm:pt modelId="{373268B2-7639-4C78-AA81-3FF64C38FCC4}" type="parTrans" cxnId="{FC39DB07-16D8-44CA-A36D-33D3C83D98AF}">
      <dgm:prSet/>
      <dgm:spPr/>
      <dgm:t>
        <a:bodyPr/>
        <a:lstStyle/>
        <a:p>
          <a:endParaRPr lang="ru-RU"/>
        </a:p>
      </dgm:t>
    </dgm:pt>
    <dgm:pt modelId="{DFD90E1A-80B3-49D4-B136-4105D0D3AFDE}" type="sibTrans" cxnId="{FC39DB07-16D8-44CA-A36D-33D3C83D98AF}">
      <dgm:prSet/>
      <dgm:spPr/>
      <dgm:t>
        <a:bodyPr/>
        <a:lstStyle/>
        <a:p>
          <a:endParaRPr lang="ru-RU"/>
        </a:p>
      </dgm:t>
    </dgm:pt>
    <dgm:pt modelId="{2E662618-0347-4C05-A97C-DF7E79C6209C}">
      <dgm:prSet phldrT="[Текст]" custT="1"/>
      <dgm:spPr/>
      <dgm:t>
        <a:bodyPr/>
        <a:lstStyle/>
        <a:p>
          <a:r>
            <a:rPr lang="ru-RU" sz="900" b="1" dirty="0">
              <a:solidFill>
                <a:schemeClr val="tx1"/>
              </a:solidFill>
            </a:rPr>
            <a:t>Групповая</a:t>
          </a:r>
        </a:p>
      </dgm:t>
    </dgm:pt>
    <dgm:pt modelId="{41C4C2C8-E74F-4500-B72F-BF3E341D6529}" type="parTrans" cxnId="{781218E0-D2B8-4607-AD17-7FA0502BAB3A}">
      <dgm:prSet/>
      <dgm:spPr/>
      <dgm:t>
        <a:bodyPr/>
        <a:lstStyle/>
        <a:p>
          <a:endParaRPr lang="ru-RU"/>
        </a:p>
      </dgm:t>
    </dgm:pt>
    <dgm:pt modelId="{7EC94309-1477-4BD0-BDAE-A07FC8D0BD61}" type="sibTrans" cxnId="{781218E0-D2B8-4607-AD17-7FA0502BAB3A}">
      <dgm:prSet/>
      <dgm:spPr/>
      <dgm:t>
        <a:bodyPr/>
        <a:lstStyle/>
        <a:p>
          <a:endParaRPr lang="ru-RU"/>
        </a:p>
      </dgm:t>
    </dgm:pt>
    <dgm:pt modelId="{8062966D-799C-4CFD-8A31-55B6382F235E}">
      <dgm:prSet phldrT="[Текст]" custT="1"/>
      <dgm:spPr/>
      <dgm:t>
        <a:bodyPr/>
        <a:lstStyle/>
        <a:p>
          <a:r>
            <a:rPr lang="ru-RU" sz="1000" b="1">
              <a:solidFill>
                <a:schemeClr val="tx1"/>
              </a:solidFill>
            </a:rPr>
            <a:t>Сете-вая</a:t>
          </a:r>
          <a:endParaRPr lang="ru-RU" sz="1000" b="1" dirty="0">
            <a:solidFill>
              <a:schemeClr val="tx1"/>
            </a:solidFill>
          </a:endParaRPr>
        </a:p>
      </dgm:t>
    </dgm:pt>
    <dgm:pt modelId="{E7B5DCCE-6D31-43A5-8FAB-802CBD51DE68}" type="parTrans" cxnId="{BCFE7F4D-D3CB-4F17-B9F4-24D4AFC62405}">
      <dgm:prSet/>
      <dgm:spPr/>
      <dgm:t>
        <a:bodyPr/>
        <a:lstStyle/>
        <a:p>
          <a:endParaRPr lang="ru-RU"/>
        </a:p>
      </dgm:t>
    </dgm:pt>
    <dgm:pt modelId="{DF54BC9F-CE30-4AA0-8896-9466D8C14F98}" type="sibTrans" cxnId="{BCFE7F4D-D3CB-4F17-B9F4-24D4AFC62405}">
      <dgm:prSet/>
      <dgm:spPr/>
      <dgm:t>
        <a:bodyPr/>
        <a:lstStyle/>
        <a:p>
          <a:endParaRPr lang="ru-RU"/>
        </a:p>
      </dgm:t>
    </dgm:pt>
    <dgm:pt modelId="{7F763DAF-2E08-40C6-9558-9B4FA57B5D9E}" type="pres">
      <dgm:prSet presAssocID="{2EA7EDB1-6D7A-410C-9273-7F00D287475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2EE5208F-DB00-4C79-804B-690560625CC2}" type="pres">
      <dgm:prSet presAssocID="{9DBD6933-49FE-4099-AA2A-864815769F5F}" presName="gear1" presStyleLbl="node1" presStyleIdx="0" presStyleCnt="3" custScaleX="105690" custScaleY="98882" custLinFactNeighborX="42945" custLinFactNeighborY="-6210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07CD5-CD99-4433-86A8-94E5DCB92A1E}" type="pres">
      <dgm:prSet presAssocID="{9DBD6933-49FE-4099-AA2A-864815769F5F}" presName="gear1srcNode" presStyleLbl="node1" presStyleIdx="0" presStyleCnt="3"/>
      <dgm:spPr/>
      <dgm:t>
        <a:bodyPr/>
        <a:lstStyle/>
        <a:p>
          <a:endParaRPr lang="ru-RU"/>
        </a:p>
      </dgm:t>
    </dgm:pt>
    <dgm:pt modelId="{06B8F6A2-F5BB-4196-834C-17651E9CFF84}" type="pres">
      <dgm:prSet presAssocID="{9DBD6933-49FE-4099-AA2A-864815769F5F}" presName="gear1dstNode" presStyleLbl="node1" presStyleIdx="0" presStyleCnt="3"/>
      <dgm:spPr/>
      <dgm:t>
        <a:bodyPr/>
        <a:lstStyle/>
        <a:p>
          <a:endParaRPr lang="ru-RU"/>
        </a:p>
      </dgm:t>
    </dgm:pt>
    <dgm:pt modelId="{35E5A3C9-9574-420A-BF0E-43170D0D29CC}" type="pres">
      <dgm:prSet presAssocID="{8062966D-799C-4CFD-8A31-55B6382F235E}" presName="gear2" presStyleLbl="node1" presStyleIdx="1" presStyleCnt="3" custScaleX="138893" custScaleY="12806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5B0C05-5A5F-429D-B7B9-BEBE036FCFF5}" type="pres">
      <dgm:prSet presAssocID="{8062966D-799C-4CFD-8A31-55B6382F235E}" presName="gear2srcNode" presStyleLbl="node1" presStyleIdx="1" presStyleCnt="3"/>
      <dgm:spPr/>
      <dgm:t>
        <a:bodyPr/>
        <a:lstStyle/>
        <a:p>
          <a:endParaRPr lang="ru-RU"/>
        </a:p>
      </dgm:t>
    </dgm:pt>
    <dgm:pt modelId="{F3FC969E-8F68-4263-A86D-15A9CCD07200}" type="pres">
      <dgm:prSet presAssocID="{8062966D-799C-4CFD-8A31-55B6382F235E}" presName="gear2dstNode" presStyleLbl="node1" presStyleIdx="1" presStyleCnt="3"/>
      <dgm:spPr/>
      <dgm:t>
        <a:bodyPr/>
        <a:lstStyle/>
        <a:p>
          <a:endParaRPr lang="ru-RU"/>
        </a:p>
      </dgm:t>
    </dgm:pt>
    <dgm:pt modelId="{276C46BF-9751-4DB3-AD44-AEA006D6154D}" type="pres">
      <dgm:prSet presAssocID="{2E662618-0347-4C05-A97C-DF7E79C6209C}" presName="gear3" presStyleLbl="node1" presStyleIdx="2" presStyleCnt="3" custScaleX="102536" custScaleY="99320"/>
      <dgm:spPr/>
      <dgm:t>
        <a:bodyPr/>
        <a:lstStyle/>
        <a:p>
          <a:endParaRPr lang="ru-RU"/>
        </a:p>
      </dgm:t>
    </dgm:pt>
    <dgm:pt modelId="{2A217594-3F9A-4BD6-BC27-21AED1778A2B}" type="pres">
      <dgm:prSet presAssocID="{2E662618-0347-4C05-A97C-DF7E79C6209C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C784A-5A76-4EAC-AF71-C13C871FA1DB}" type="pres">
      <dgm:prSet presAssocID="{2E662618-0347-4C05-A97C-DF7E79C6209C}" presName="gear3srcNode" presStyleLbl="node1" presStyleIdx="2" presStyleCnt="3"/>
      <dgm:spPr/>
      <dgm:t>
        <a:bodyPr/>
        <a:lstStyle/>
        <a:p>
          <a:endParaRPr lang="ru-RU"/>
        </a:p>
      </dgm:t>
    </dgm:pt>
    <dgm:pt modelId="{1B747149-6CA4-4AC5-9C3A-DA17D69D90C7}" type="pres">
      <dgm:prSet presAssocID="{2E662618-0347-4C05-A97C-DF7E79C6209C}" presName="gear3dstNode" presStyleLbl="node1" presStyleIdx="2" presStyleCnt="3"/>
      <dgm:spPr/>
      <dgm:t>
        <a:bodyPr/>
        <a:lstStyle/>
        <a:p>
          <a:endParaRPr lang="ru-RU"/>
        </a:p>
      </dgm:t>
    </dgm:pt>
    <dgm:pt modelId="{0AC4CD0B-CFF2-4026-924D-634BD730E9CF}" type="pres">
      <dgm:prSet presAssocID="{DFD90E1A-80B3-49D4-B136-4105D0D3AFDE}" presName="connector1" presStyleLbl="sibTrans2D1" presStyleIdx="0" presStyleCnt="3" custAng="0" custLinFactNeighborX="32148" custLinFactNeighborY="-55399"/>
      <dgm:spPr/>
      <dgm:t>
        <a:bodyPr/>
        <a:lstStyle/>
        <a:p>
          <a:endParaRPr lang="ru-RU"/>
        </a:p>
      </dgm:t>
    </dgm:pt>
    <dgm:pt modelId="{CFFC3666-22C5-461E-93F9-13BF51749E42}" type="pres">
      <dgm:prSet presAssocID="{DF54BC9F-CE30-4AA0-8896-9466D8C14F98}" presName="connector2" presStyleLbl="sibTrans2D1" presStyleIdx="1" presStyleCnt="3"/>
      <dgm:spPr/>
      <dgm:t>
        <a:bodyPr/>
        <a:lstStyle/>
        <a:p>
          <a:endParaRPr lang="ru-RU"/>
        </a:p>
      </dgm:t>
    </dgm:pt>
    <dgm:pt modelId="{4838A432-469F-476C-9753-46A4F782294E}" type="pres">
      <dgm:prSet presAssocID="{7EC94309-1477-4BD0-BDAE-A07FC8D0BD61}" presName="connector3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314E38E-E4BE-4F5C-A86B-24FE24FBC876}" type="presOf" srcId="{DFD90E1A-80B3-49D4-B136-4105D0D3AFDE}" destId="{0AC4CD0B-CFF2-4026-924D-634BD730E9CF}" srcOrd="0" destOrd="0" presId="urn:microsoft.com/office/officeart/2005/8/layout/gear1"/>
    <dgm:cxn modelId="{781218E0-D2B8-4607-AD17-7FA0502BAB3A}" srcId="{2EA7EDB1-6D7A-410C-9273-7F00D287475B}" destId="{2E662618-0347-4C05-A97C-DF7E79C6209C}" srcOrd="2" destOrd="0" parTransId="{41C4C2C8-E74F-4500-B72F-BF3E341D6529}" sibTransId="{7EC94309-1477-4BD0-BDAE-A07FC8D0BD61}"/>
    <dgm:cxn modelId="{DA9AC751-7415-4715-AFA6-46709B1A320C}" type="presOf" srcId="{8062966D-799C-4CFD-8A31-55B6382F235E}" destId="{B85B0C05-5A5F-429D-B7B9-BEBE036FCFF5}" srcOrd="1" destOrd="0" presId="urn:microsoft.com/office/officeart/2005/8/layout/gear1"/>
    <dgm:cxn modelId="{3736B7DF-EC7D-44A9-B785-F63D967F5863}" type="presOf" srcId="{2E662618-0347-4C05-A97C-DF7E79C6209C}" destId="{2A217594-3F9A-4BD6-BC27-21AED1778A2B}" srcOrd="1" destOrd="0" presId="urn:microsoft.com/office/officeart/2005/8/layout/gear1"/>
    <dgm:cxn modelId="{A355D2AA-470A-4ABB-B9AB-FCC0617DFA00}" type="presOf" srcId="{DF54BC9F-CE30-4AA0-8896-9466D8C14F98}" destId="{CFFC3666-22C5-461E-93F9-13BF51749E42}" srcOrd="0" destOrd="0" presId="urn:microsoft.com/office/officeart/2005/8/layout/gear1"/>
    <dgm:cxn modelId="{E1DFF6E6-9E1F-4A30-81E4-681BDE904818}" type="presOf" srcId="{2E662618-0347-4C05-A97C-DF7E79C6209C}" destId="{1B747149-6CA4-4AC5-9C3A-DA17D69D90C7}" srcOrd="3" destOrd="0" presId="urn:microsoft.com/office/officeart/2005/8/layout/gear1"/>
    <dgm:cxn modelId="{935BACD9-C2E1-419A-B1BC-02AE14F75C13}" type="presOf" srcId="{9DBD6933-49FE-4099-AA2A-864815769F5F}" destId="{06B8F6A2-F5BB-4196-834C-17651E9CFF84}" srcOrd="2" destOrd="0" presId="urn:microsoft.com/office/officeart/2005/8/layout/gear1"/>
    <dgm:cxn modelId="{06C138EF-17ED-4966-A1B5-A950E9BA0DDB}" type="presOf" srcId="{2E662618-0347-4C05-A97C-DF7E79C6209C}" destId="{276C46BF-9751-4DB3-AD44-AEA006D6154D}" srcOrd="0" destOrd="0" presId="urn:microsoft.com/office/officeart/2005/8/layout/gear1"/>
    <dgm:cxn modelId="{36B6B3F5-CFC3-4983-A76D-7EB8398B5266}" type="presOf" srcId="{9DBD6933-49FE-4099-AA2A-864815769F5F}" destId="{93907CD5-CD99-4433-86A8-94E5DCB92A1E}" srcOrd="1" destOrd="0" presId="urn:microsoft.com/office/officeart/2005/8/layout/gear1"/>
    <dgm:cxn modelId="{4C6C9BC6-FC01-4927-AACF-ABC9BB595DD1}" type="presOf" srcId="{2EA7EDB1-6D7A-410C-9273-7F00D287475B}" destId="{7F763DAF-2E08-40C6-9558-9B4FA57B5D9E}" srcOrd="0" destOrd="0" presId="urn:microsoft.com/office/officeart/2005/8/layout/gear1"/>
    <dgm:cxn modelId="{BCFE7F4D-D3CB-4F17-B9F4-24D4AFC62405}" srcId="{2EA7EDB1-6D7A-410C-9273-7F00D287475B}" destId="{8062966D-799C-4CFD-8A31-55B6382F235E}" srcOrd="1" destOrd="0" parTransId="{E7B5DCCE-6D31-43A5-8FAB-802CBD51DE68}" sibTransId="{DF54BC9F-CE30-4AA0-8896-9466D8C14F98}"/>
    <dgm:cxn modelId="{4F9BA91B-5C96-450F-A1ED-D527F45DB465}" type="presOf" srcId="{8062966D-799C-4CFD-8A31-55B6382F235E}" destId="{35E5A3C9-9574-420A-BF0E-43170D0D29CC}" srcOrd="0" destOrd="0" presId="urn:microsoft.com/office/officeart/2005/8/layout/gear1"/>
    <dgm:cxn modelId="{EC2B8110-20C2-4590-AE80-B94878161639}" type="presOf" srcId="{7EC94309-1477-4BD0-BDAE-A07FC8D0BD61}" destId="{4838A432-469F-476C-9753-46A4F782294E}" srcOrd="0" destOrd="0" presId="urn:microsoft.com/office/officeart/2005/8/layout/gear1"/>
    <dgm:cxn modelId="{2385517D-CBCF-4776-A7FA-154436A44CBD}" type="presOf" srcId="{2E662618-0347-4C05-A97C-DF7E79C6209C}" destId="{0CAC784A-5A76-4EAC-AF71-C13C871FA1DB}" srcOrd="2" destOrd="0" presId="urn:microsoft.com/office/officeart/2005/8/layout/gear1"/>
    <dgm:cxn modelId="{0F39A07C-EA07-4E25-A362-1BD569C67F2E}" type="presOf" srcId="{9DBD6933-49FE-4099-AA2A-864815769F5F}" destId="{2EE5208F-DB00-4C79-804B-690560625CC2}" srcOrd="0" destOrd="0" presId="urn:microsoft.com/office/officeart/2005/8/layout/gear1"/>
    <dgm:cxn modelId="{F19ACAA4-05C9-4628-84E4-5C2B5A510C18}" type="presOf" srcId="{8062966D-799C-4CFD-8A31-55B6382F235E}" destId="{F3FC969E-8F68-4263-A86D-15A9CCD07200}" srcOrd="2" destOrd="0" presId="urn:microsoft.com/office/officeart/2005/8/layout/gear1"/>
    <dgm:cxn modelId="{FC39DB07-16D8-44CA-A36D-33D3C83D98AF}" srcId="{2EA7EDB1-6D7A-410C-9273-7F00D287475B}" destId="{9DBD6933-49FE-4099-AA2A-864815769F5F}" srcOrd="0" destOrd="0" parTransId="{373268B2-7639-4C78-AA81-3FF64C38FCC4}" sibTransId="{DFD90E1A-80B3-49D4-B136-4105D0D3AFDE}"/>
    <dgm:cxn modelId="{CC47123B-3A51-4A21-AAE1-D4FBB6C4B610}" type="presParOf" srcId="{7F763DAF-2E08-40C6-9558-9B4FA57B5D9E}" destId="{2EE5208F-DB00-4C79-804B-690560625CC2}" srcOrd="0" destOrd="0" presId="urn:microsoft.com/office/officeart/2005/8/layout/gear1"/>
    <dgm:cxn modelId="{E4843041-76CE-4E51-A32A-94BC7426B744}" type="presParOf" srcId="{7F763DAF-2E08-40C6-9558-9B4FA57B5D9E}" destId="{93907CD5-CD99-4433-86A8-94E5DCB92A1E}" srcOrd="1" destOrd="0" presId="urn:microsoft.com/office/officeart/2005/8/layout/gear1"/>
    <dgm:cxn modelId="{528B9AD8-ACFB-4DA6-A3B6-43ADDF473D20}" type="presParOf" srcId="{7F763DAF-2E08-40C6-9558-9B4FA57B5D9E}" destId="{06B8F6A2-F5BB-4196-834C-17651E9CFF84}" srcOrd="2" destOrd="0" presId="urn:microsoft.com/office/officeart/2005/8/layout/gear1"/>
    <dgm:cxn modelId="{FFE861DF-704E-44AC-9C0D-E21042A23D35}" type="presParOf" srcId="{7F763DAF-2E08-40C6-9558-9B4FA57B5D9E}" destId="{35E5A3C9-9574-420A-BF0E-43170D0D29CC}" srcOrd="3" destOrd="0" presId="urn:microsoft.com/office/officeart/2005/8/layout/gear1"/>
    <dgm:cxn modelId="{6FA4F862-F9F1-4758-B8DD-D1CC2EE68FE0}" type="presParOf" srcId="{7F763DAF-2E08-40C6-9558-9B4FA57B5D9E}" destId="{B85B0C05-5A5F-429D-B7B9-BEBE036FCFF5}" srcOrd="4" destOrd="0" presId="urn:microsoft.com/office/officeart/2005/8/layout/gear1"/>
    <dgm:cxn modelId="{E967CCE4-ACD7-4259-BAEE-FD3A01E1E9FD}" type="presParOf" srcId="{7F763DAF-2E08-40C6-9558-9B4FA57B5D9E}" destId="{F3FC969E-8F68-4263-A86D-15A9CCD07200}" srcOrd="5" destOrd="0" presId="urn:microsoft.com/office/officeart/2005/8/layout/gear1"/>
    <dgm:cxn modelId="{42CB5EAE-8BEF-4BC9-ADE3-76E2F84AD086}" type="presParOf" srcId="{7F763DAF-2E08-40C6-9558-9B4FA57B5D9E}" destId="{276C46BF-9751-4DB3-AD44-AEA006D6154D}" srcOrd="6" destOrd="0" presId="urn:microsoft.com/office/officeart/2005/8/layout/gear1"/>
    <dgm:cxn modelId="{D962CCDD-FE2E-44E3-8D5A-16EBAD2F68E6}" type="presParOf" srcId="{7F763DAF-2E08-40C6-9558-9B4FA57B5D9E}" destId="{2A217594-3F9A-4BD6-BC27-21AED1778A2B}" srcOrd="7" destOrd="0" presId="urn:microsoft.com/office/officeart/2005/8/layout/gear1"/>
    <dgm:cxn modelId="{16047496-2894-4E23-A8DD-D1E452149CC7}" type="presParOf" srcId="{7F763DAF-2E08-40C6-9558-9B4FA57B5D9E}" destId="{0CAC784A-5A76-4EAC-AF71-C13C871FA1DB}" srcOrd="8" destOrd="0" presId="urn:microsoft.com/office/officeart/2005/8/layout/gear1"/>
    <dgm:cxn modelId="{1711CC4D-F9CD-46E3-8301-C46260EEFCCD}" type="presParOf" srcId="{7F763DAF-2E08-40C6-9558-9B4FA57B5D9E}" destId="{1B747149-6CA4-4AC5-9C3A-DA17D69D90C7}" srcOrd="9" destOrd="0" presId="urn:microsoft.com/office/officeart/2005/8/layout/gear1"/>
    <dgm:cxn modelId="{65C9AC58-7ACA-44FC-840F-17129DCB5A9F}" type="presParOf" srcId="{7F763DAF-2E08-40C6-9558-9B4FA57B5D9E}" destId="{0AC4CD0B-CFF2-4026-924D-634BD730E9CF}" srcOrd="10" destOrd="0" presId="urn:microsoft.com/office/officeart/2005/8/layout/gear1"/>
    <dgm:cxn modelId="{C4E24D62-5242-48B9-B112-F79184FE2413}" type="presParOf" srcId="{7F763DAF-2E08-40C6-9558-9B4FA57B5D9E}" destId="{CFFC3666-22C5-461E-93F9-13BF51749E42}" srcOrd="11" destOrd="0" presId="urn:microsoft.com/office/officeart/2005/8/layout/gear1"/>
    <dgm:cxn modelId="{E294D3F6-9B61-4F14-878B-17272316EEDE}" type="presParOf" srcId="{7F763DAF-2E08-40C6-9558-9B4FA57B5D9E}" destId="{4838A432-469F-476C-9753-46A4F782294E}" srcOrd="12" destOrd="0" presId="urn:microsoft.com/office/officeart/2005/8/layout/gear1"/>
  </dgm:cxnLst>
  <dgm:bg/>
  <dgm:whole/>
  <dgm:extLst>
    <a:ext uri="http://schemas.microsoft.com/office/drawing/2008/diagram">
      <dsp:dataModelExt xmlns=""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5208F-DB00-4C79-804B-690560625CC2}">
      <dsp:nvSpPr>
        <dsp:cNvPr id="0" name=""/>
        <dsp:cNvSpPr/>
      </dsp:nvSpPr>
      <dsp:spPr>
        <a:xfrm>
          <a:off x="1780399" y="193930"/>
          <a:ext cx="997362" cy="933117"/>
        </a:xfrm>
        <a:prstGeom prst="gear9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 err="1">
              <a:solidFill>
                <a:schemeClr val="tx1"/>
              </a:solidFill>
            </a:rPr>
            <a:t>Индиви</a:t>
          </a:r>
          <a:r>
            <a:rPr lang="ru-RU" sz="900" b="1" kern="1200" dirty="0">
              <a:solidFill>
                <a:schemeClr val="tx1"/>
              </a:solidFill>
            </a:rPr>
            <a:t>-</a:t>
          </a:r>
        </a:p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tx1"/>
              </a:solidFill>
            </a:rPr>
            <a:t>дуальная</a:t>
          </a:r>
        </a:p>
      </dsp:txBody>
      <dsp:txXfrm>
        <a:off x="1976112" y="412508"/>
        <a:ext cx="605936" cy="479642"/>
      </dsp:txXfrm>
    </dsp:sp>
    <dsp:sp modelId="{35E5A3C9-9574-420A-BF0E-43170D0D29CC}">
      <dsp:nvSpPr>
        <dsp:cNvPr id="0" name=""/>
        <dsp:cNvSpPr/>
      </dsp:nvSpPr>
      <dsp:spPr>
        <a:xfrm>
          <a:off x="719483" y="455364"/>
          <a:ext cx="953228" cy="878935"/>
        </a:xfrm>
        <a:prstGeom prst="gear6">
          <a:avLst/>
        </a:prstGeom>
        <a:solidFill>
          <a:schemeClr val="accent4">
            <a:hueOff val="-455917"/>
            <a:satOff val="-2303"/>
            <a:lumOff val="-3235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>
              <a:solidFill>
                <a:schemeClr val="tx1"/>
              </a:solidFill>
            </a:rPr>
            <a:t>Сете-вая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951557" y="677976"/>
        <a:ext cx="489080" cy="433711"/>
      </dsp:txXfrm>
    </dsp:sp>
    <dsp:sp modelId="{276C46BF-9751-4DB3-AD44-AEA006D6154D}">
      <dsp:nvSpPr>
        <dsp:cNvPr id="0" name=""/>
        <dsp:cNvSpPr/>
      </dsp:nvSpPr>
      <dsp:spPr>
        <a:xfrm rot="20700000">
          <a:off x="1224861" y="84445"/>
          <a:ext cx="697406" cy="659949"/>
        </a:xfrm>
        <a:prstGeom prst="gear6">
          <a:avLst/>
        </a:prstGeom>
        <a:solidFill>
          <a:schemeClr val="accent4">
            <a:hueOff val="-911834"/>
            <a:satOff val="-4605"/>
            <a:lumOff val="-647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900" b="1" kern="1200" dirty="0">
              <a:solidFill>
                <a:schemeClr val="tx1"/>
              </a:solidFill>
            </a:rPr>
            <a:t>Групповая</a:t>
          </a:r>
        </a:p>
      </dsp:txBody>
      <dsp:txXfrm rot="-20700000">
        <a:off x="1380044" y="226969"/>
        <a:ext cx="387039" cy="374900"/>
      </dsp:txXfrm>
    </dsp:sp>
    <dsp:sp modelId="{0AC4CD0B-CFF2-4026-924D-634BD730E9CF}">
      <dsp:nvSpPr>
        <dsp:cNvPr id="0" name=""/>
        <dsp:cNvSpPr/>
      </dsp:nvSpPr>
      <dsp:spPr>
        <a:xfrm>
          <a:off x="1693459" y="-23615"/>
          <a:ext cx="1207895" cy="1207895"/>
        </a:xfrm>
        <a:prstGeom prst="circularArrow">
          <a:avLst>
            <a:gd name="adj1" fmla="val 4688"/>
            <a:gd name="adj2" fmla="val 299029"/>
            <a:gd name="adj3" fmla="val 2395896"/>
            <a:gd name="adj4" fmla="val 16150271"/>
            <a:gd name="adj5" fmla="val 5469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FC3666-22C5-461E-93F9-13BF51749E42}">
      <dsp:nvSpPr>
        <dsp:cNvPr id="0" name=""/>
        <dsp:cNvSpPr/>
      </dsp:nvSpPr>
      <dsp:spPr>
        <a:xfrm>
          <a:off x="731401" y="410464"/>
          <a:ext cx="877611" cy="877611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4">
            <a:hueOff val="-455917"/>
            <a:satOff val="-2303"/>
            <a:lumOff val="-323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38A432-469F-476C-9753-46A4F782294E}">
      <dsp:nvSpPr>
        <dsp:cNvPr id="0" name=""/>
        <dsp:cNvSpPr/>
      </dsp:nvSpPr>
      <dsp:spPr>
        <a:xfrm>
          <a:off x="1081803" y="-58451"/>
          <a:ext cx="946241" cy="946241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4">
            <a:hueOff val="-911834"/>
            <a:satOff val="-4605"/>
            <a:lumOff val="-647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FFB9B-9FB8-469E-96F9-4D32314110B6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37382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85581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56742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2472928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3134130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26078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686380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8581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21040"/>
            <a:ext cx="1097244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42949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35484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8497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6633094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4640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9420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63806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804457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0593137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/>
            </a:gs>
            <a:gs pos="83000">
              <a:schemeClr val="bg1">
                <a:lumMod val="95000"/>
              </a:schemeClr>
            </a:gs>
            <a:gs pos="100000">
              <a:srgbClr val="0070C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smtClean="0"/>
              <a:pPr/>
              <a:t>4/11/2022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682827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  <p:sldLayoutId id="214748369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4.png"/><Relationship Id="rId7" Type="http://schemas.openxmlformats.org/officeDocument/2006/relationships/diagramQuickStyle" Target="../diagrams/quickStyle1.xml"/><Relationship Id="rId12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8.png"/><Relationship Id="rId5" Type="http://schemas.openxmlformats.org/officeDocument/2006/relationships/diagramData" Target="../diagrams/data1.xml"/><Relationship Id="rId10" Type="http://schemas.openxmlformats.org/officeDocument/2006/relationships/image" Target="../media/image7.png"/><Relationship Id="rId4" Type="http://schemas.openxmlformats.org/officeDocument/2006/relationships/image" Target="../media/image5.jpeg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5"/>
            </a:gs>
            <a:gs pos="83000">
              <a:schemeClr val="bg1">
                <a:lumMod val="95000"/>
              </a:schemeClr>
            </a:gs>
            <a:gs pos="100000">
              <a:srgbClr val="0070C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BAFF2C96-1735-4C0D-911E-CD48D035D9C2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479376" y="5568140"/>
            <a:ext cx="5904656" cy="1281836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</a:rPr>
              <a:t>Руководитель центра: Богдан Антон Евгеньевич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23C460E-A583-444E-A29C-684E98AB39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3352" y="1258730"/>
            <a:ext cx="9480376" cy="1440160"/>
          </a:xfrm>
        </p:spPr>
        <p:txBody>
          <a:bodyPr/>
          <a:lstStyle/>
          <a:p>
            <a:pPr algn="ctr"/>
            <a:r>
              <a:rPr lang="ru-RU" b="1" dirty="0">
                <a:latin typeface="Arial Black" panose="020B0A04020102020204" pitchFamily="34" charset="0"/>
              </a:rPr>
              <a:t>Современные технологии обучения на базе центров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11754E8-88CA-40C8-8311-2938D11DE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0"/>
            <a:ext cx="2414046" cy="18842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6E8EA4BB-0D01-4553-80EB-1397C526A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1896830"/>
            <a:ext cx="4968552" cy="163146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13772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4EED3646-6227-4260-BE57-99A0AF47D7F5}"/>
              </a:ext>
            </a:extLst>
          </p:cNvPr>
          <p:cNvSpPr>
            <a:spLocks noGrp="1"/>
          </p:cNvSpPr>
          <p:nvPr>
            <p:ph type="subTitle"/>
          </p:nvPr>
        </p:nvSpPr>
        <p:spPr>
          <a:xfrm>
            <a:off x="2639616" y="188640"/>
            <a:ext cx="6048672" cy="1069872"/>
          </a:xfrm>
        </p:spPr>
        <p:txBody>
          <a:bodyPr/>
          <a:lstStyle/>
          <a:p>
            <a:r>
              <a:rPr lang="ru-RU" b="1" dirty="0"/>
              <a:t>Проблемы и решения…</a:t>
            </a:r>
          </a:p>
        </p:txBody>
      </p:sp>
      <p:sp>
        <p:nvSpPr>
          <p:cNvPr id="4" name="Рамка 3">
            <a:extLst>
              <a:ext uri="{FF2B5EF4-FFF2-40B4-BE49-F238E27FC236}">
                <a16:creationId xmlns="" xmlns:a16="http://schemas.microsoft.com/office/drawing/2014/main" id="{BF9078E0-A216-4F8F-B4D1-85FF33A69D14}"/>
              </a:ext>
            </a:extLst>
          </p:cNvPr>
          <p:cNvSpPr/>
          <p:nvPr/>
        </p:nvSpPr>
        <p:spPr>
          <a:xfrm>
            <a:off x="699248" y="4000504"/>
            <a:ext cx="3110736" cy="897860"/>
          </a:xfrm>
          <a:prstGeom prst="fram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ighlight>
                  <a:srgbClr val="CCFFCC"/>
                </a:highlight>
              </a:rPr>
              <a:t>Актуальность и </a:t>
            </a:r>
            <a:r>
              <a:rPr lang="ru-RU" b="1" dirty="0" smtClean="0">
                <a:solidFill>
                  <a:schemeClr val="tx1"/>
                </a:solidFill>
                <a:highlight>
                  <a:srgbClr val="CCFFCC"/>
                </a:highlight>
              </a:rPr>
              <a:t>конкурентоспособность</a:t>
            </a:r>
            <a:endParaRPr lang="ru-RU" b="1" dirty="0">
              <a:solidFill>
                <a:schemeClr val="tx1"/>
              </a:solidFill>
              <a:highlight>
                <a:srgbClr val="CCFFCC"/>
              </a:highlight>
            </a:endParaRPr>
          </a:p>
        </p:txBody>
      </p:sp>
      <p:sp>
        <p:nvSpPr>
          <p:cNvPr id="6" name="Рамка 5">
            <a:extLst>
              <a:ext uri="{FF2B5EF4-FFF2-40B4-BE49-F238E27FC236}">
                <a16:creationId xmlns="" xmlns:a16="http://schemas.microsoft.com/office/drawing/2014/main" id="{62CC13E9-AE7D-43D7-B20E-1E3E780EDB15}"/>
              </a:ext>
            </a:extLst>
          </p:cNvPr>
          <p:cNvSpPr/>
          <p:nvPr/>
        </p:nvSpPr>
        <p:spPr>
          <a:xfrm>
            <a:off x="695400" y="1357298"/>
            <a:ext cx="3114584" cy="911230"/>
          </a:xfrm>
          <a:prstGeom prst="fram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ighlight>
                  <a:srgbClr val="CCFFCC"/>
                </a:highlight>
              </a:rPr>
              <a:t>Практическая ценность знаний</a:t>
            </a:r>
          </a:p>
        </p:txBody>
      </p:sp>
      <p:sp>
        <p:nvSpPr>
          <p:cNvPr id="7" name="Рамка 6">
            <a:extLst>
              <a:ext uri="{FF2B5EF4-FFF2-40B4-BE49-F238E27FC236}">
                <a16:creationId xmlns="" xmlns:a16="http://schemas.microsoft.com/office/drawing/2014/main" id="{6ECB4FBF-B004-4DF4-9B40-F4C4EB7E406C}"/>
              </a:ext>
            </a:extLst>
          </p:cNvPr>
          <p:cNvSpPr/>
          <p:nvPr/>
        </p:nvSpPr>
        <p:spPr>
          <a:xfrm>
            <a:off x="695400" y="2214554"/>
            <a:ext cx="3114584" cy="930586"/>
          </a:xfrm>
          <a:prstGeom prst="fram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ighlight>
                  <a:srgbClr val="CCFFCC"/>
                </a:highlight>
              </a:rPr>
              <a:t>Квалификация педагогов</a:t>
            </a:r>
          </a:p>
        </p:txBody>
      </p:sp>
      <p:sp>
        <p:nvSpPr>
          <p:cNvPr id="8" name="Рамка 7">
            <a:extLst>
              <a:ext uri="{FF2B5EF4-FFF2-40B4-BE49-F238E27FC236}">
                <a16:creationId xmlns="" xmlns:a16="http://schemas.microsoft.com/office/drawing/2014/main" id="{9BAA24FD-4034-4763-A677-60DF95B5DA63}"/>
              </a:ext>
            </a:extLst>
          </p:cNvPr>
          <p:cNvSpPr/>
          <p:nvPr/>
        </p:nvSpPr>
        <p:spPr>
          <a:xfrm>
            <a:off x="695400" y="3071810"/>
            <a:ext cx="3114584" cy="947674"/>
          </a:xfrm>
          <a:prstGeom prst="fram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isometricOffAxis1Right"/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highlight>
                  <a:srgbClr val="CCFFCC"/>
                </a:highlight>
              </a:rPr>
              <a:t>Заинтересованность детей</a:t>
            </a:r>
          </a:p>
        </p:txBody>
      </p:sp>
      <p:sp>
        <p:nvSpPr>
          <p:cNvPr id="9" name="Двойные круглые скобки 8">
            <a:extLst>
              <a:ext uri="{FF2B5EF4-FFF2-40B4-BE49-F238E27FC236}">
                <a16:creationId xmlns="" xmlns:a16="http://schemas.microsoft.com/office/drawing/2014/main" id="{7E5E4C9C-5D01-4D51-BE9C-D00D19FE56F7}"/>
              </a:ext>
            </a:extLst>
          </p:cNvPr>
          <p:cNvSpPr/>
          <p:nvPr/>
        </p:nvSpPr>
        <p:spPr>
          <a:xfrm>
            <a:off x="4452926" y="1214422"/>
            <a:ext cx="4143404" cy="857256"/>
          </a:xfrm>
          <a:prstGeom prst="bracketPair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Предпрофильная подготовка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Межпредметные связи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Научно-практическая компетенция</a:t>
            </a:r>
          </a:p>
        </p:txBody>
      </p:sp>
      <p:sp>
        <p:nvSpPr>
          <p:cNvPr id="10" name="Двойные круглые скобки 9">
            <a:extLst>
              <a:ext uri="{FF2B5EF4-FFF2-40B4-BE49-F238E27FC236}">
                <a16:creationId xmlns="" xmlns:a16="http://schemas.microsoft.com/office/drawing/2014/main" id="{8DC59DD5-1058-4957-99B7-00D43958DB5A}"/>
              </a:ext>
            </a:extLst>
          </p:cNvPr>
          <p:cNvSpPr/>
          <p:nvPr/>
        </p:nvSpPr>
        <p:spPr>
          <a:xfrm>
            <a:off x="4452926" y="2071678"/>
            <a:ext cx="4143404" cy="928694"/>
          </a:xfrm>
          <a:prstGeom prst="bracketPair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-компетенции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Курсы повышения квалификации</a:t>
            </a:r>
          </a:p>
        </p:txBody>
      </p:sp>
      <p:sp>
        <p:nvSpPr>
          <p:cNvPr id="11" name="Двойные круглые скобки 10">
            <a:extLst>
              <a:ext uri="{FF2B5EF4-FFF2-40B4-BE49-F238E27FC236}">
                <a16:creationId xmlns="" xmlns:a16="http://schemas.microsoft.com/office/drawing/2014/main" id="{B95EE7FB-5591-4639-856A-F9F32C296B95}"/>
              </a:ext>
            </a:extLst>
          </p:cNvPr>
          <p:cNvSpPr/>
          <p:nvPr/>
        </p:nvSpPr>
        <p:spPr>
          <a:xfrm>
            <a:off x="4452926" y="3000372"/>
            <a:ext cx="4143404" cy="928694"/>
          </a:xfrm>
          <a:prstGeom prst="bracketPair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Необычное = интересное</a:t>
            </a:r>
          </a:p>
        </p:txBody>
      </p:sp>
      <p:sp>
        <p:nvSpPr>
          <p:cNvPr id="12" name="Двойные круглые скобки 11">
            <a:extLst>
              <a:ext uri="{FF2B5EF4-FFF2-40B4-BE49-F238E27FC236}">
                <a16:creationId xmlns="" xmlns:a16="http://schemas.microsoft.com/office/drawing/2014/main" id="{4068D211-8FE6-48AF-A371-A23DEB20A860}"/>
              </a:ext>
            </a:extLst>
          </p:cNvPr>
          <p:cNvSpPr/>
          <p:nvPr/>
        </p:nvSpPr>
        <p:spPr>
          <a:xfrm>
            <a:off x="4452926" y="3929066"/>
            <a:ext cx="4143404" cy="1000132"/>
          </a:xfrm>
          <a:prstGeom prst="bracketPair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Участие в соревнованиях</a:t>
            </a:r>
          </a:p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Сетевое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взаимодействие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трелка: вправо 12">
            <a:extLst>
              <a:ext uri="{FF2B5EF4-FFF2-40B4-BE49-F238E27FC236}">
                <a16:creationId xmlns="" xmlns:a16="http://schemas.microsoft.com/office/drawing/2014/main" id="{0DCD9C6F-7991-4D08-A1BC-65B1C9953C67}"/>
              </a:ext>
            </a:extLst>
          </p:cNvPr>
          <p:cNvSpPr/>
          <p:nvPr/>
        </p:nvSpPr>
        <p:spPr>
          <a:xfrm>
            <a:off x="3873386" y="1473221"/>
            <a:ext cx="381596" cy="228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: вправо 13">
            <a:extLst>
              <a:ext uri="{FF2B5EF4-FFF2-40B4-BE49-F238E27FC236}">
                <a16:creationId xmlns="" xmlns:a16="http://schemas.microsoft.com/office/drawing/2014/main" id="{288B87C2-214A-4C5B-BED4-DF90C15B833F}"/>
              </a:ext>
            </a:extLst>
          </p:cNvPr>
          <p:cNvSpPr/>
          <p:nvPr/>
        </p:nvSpPr>
        <p:spPr>
          <a:xfrm>
            <a:off x="3881422" y="2357430"/>
            <a:ext cx="381596" cy="228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="" xmlns:a16="http://schemas.microsoft.com/office/drawing/2014/main" id="{D64AE9A4-6CC1-409B-B8B7-0C53B67F286E}"/>
              </a:ext>
            </a:extLst>
          </p:cNvPr>
          <p:cNvSpPr/>
          <p:nvPr/>
        </p:nvSpPr>
        <p:spPr>
          <a:xfrm>
            <a:off x="3881422" y="3357562"/>
            <a:ext cx="381596" cy="228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: вправо 15">
            <a:extLst>
              <a:ext uri="{FF2B5EF4-FFF2-40B4-BE49-F238E27FC236}">
                <a16:creationId xmlns="" xmlns:a16="http://schemas.microsoft.com/office/drawing/2014/main" id="{9E09850C-798E-473B-8FB9-0093C50C2D80}"/>
              </a:ext>
            </a:extLst>
          </p:cNvPr>
          <p:cNvSpPr/>
          <p:nvPr/>
        </p:nvSpPr>
        <p:spPr>
          <a:xfrm>
            <a:off x="3881422" y="4357694"/>
            <a:ext cx="381596" cy="2289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8852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Пользователь\Downloads\148612-abstract-red-and-white-wave-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</p:spPr>
      </p:pic>
      <p:pic>
        <p:nvPicPr>
          <p:cNvPr id="1029" name="Picture 5" descr="C:\Users\Пользователь\Downloads\image-removebg-preview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9654" y="785794"/>
            <a:ext cx="6500858" cy="2134610"/>
          </a:xfrm>
          <a:prstGeom prst="rect">
            <a:avLst/>
          </a:prstGeom>
          <a:noFill/>
        </p:spPr>
      </p:pic>
      <p:pic>
        <p:nvPicPr>
          <p:cNvPr id="1028" name="Picture 4" descr="C:\Users\Пользователь\Downloads\5e4f6f06-ce03-4a60-b916-f3b41338e224.jf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53058" y="4000504"/>
            <a:ext cx="3357586" cy="2518190"/>
          </a:xfrm>
          <a:prstGeom prst="rect">
            <a:avLst/>
          </a:prstGeom>
          <a:noFill/>
        </p:spPr>
      </p:pic>
      <p:sp>
        <p:nvSpPr>
          <p:cNvPr id="70" name="Прямоугольник 68"/>
          <p:cNvSpPr/>
          <p:nvPr/>
        </p:nvSpPr>
        <p:spPr>
          <a:xfrm>
            <a:off x="5738810" y="1428736"/>
            <a:ext cx="3071834" cy="2553091"/>
          </a:xfrm>
          <a:prstGeom prst="rect">
            <a:avLst/>
          </a:prstGeom>
          <a:solidFill>
            <a:srgbClr val="CCFFCC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</a:bodyPr>
          <a:lstStyle/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Социально-гуманитарная </a:t>
            </a:r>
          </a:p>
          <a:p>
            <a:pPr algn="ctr">
              <a:lnSpc>
                <a:spcPct val="100000"/>
              </a:lnSpc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2 программы 63 учащихся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b="1" spc="-1" dirty="0" err="1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Естественно-научная</a:t>
            </a: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ctr">
              <a:lnSpc>
                <a:spcPct val="100000"/>
              </a:lnSpc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6 программ 149 учащихся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Физкультурно-спортивная</a:t>
            </a: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«Шахматы» 28 учащихся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Техническая </a:t>
            </a: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4 программы 53 учащихся</a:t>
            </a:r>
          </a:p>
          <a:p>
            <a:pPr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Художественная</a:t>
            </a:r>
          </a:p>
          <a:p>
            <a:pPr algn="ctr">
              <a:lnSpc>
                <a:spcPct val="100000"/>
              </a:lnSpc>
            </a:pPr>
            <a:r>
              <a:rPr lang="ru-RU" sz="1600" b="1" strike="noStrike" spc="-1" dirty="0"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2 программы 30 человек</a:t>
            </a:r>
          </a:p>
        </p:txBody>
      </p:sp>
      <p:graphicFrame>
        <p:nvGraphicFramePr>
          <p:cNvPr id="2" name="Diagram1"/>
          <p:cNvGraphicFramePr/>
          <p:nvPr>
            <p:extLst>
              <p:ext uri="{D42A27DB-BD31-4B8C-83A1-F6EECF244321}">
                <p14:modId xmlns="" xmlns:p14="http://schemas.microsoft.com/office/powerpoint/2010/main" val="1796342386"/>
              </p:ext>
            </p:extLst>
          </p:nvPr>
        </p:nvGraphicFramePr>
        <p:xfrm>
          <a:off x="1018800" y="2809080"/>
          <a:ext cx="3002400" cy="17157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41" name="Shape 27"/>
          <p:cNvSpPr/>
          <p:nvPr/>
        </p:nvSpPr>
        <p:spPr>
          <a:xfrm>
            <a:off x="2381224" y="3786190"/>
            <a:ext cx="1000132" cy="785818"/>
          </a:xfrm>
          <a:prstGeom prst="gear9">
            <a:avLst>
              <a:gd name="adj1" fmla="val 10000"/>
              <a:gd name="adj2" fmla="val 1763"/>
            </a:avLst>
          </a:prstGeom>
          <a:solidFill>
            <a:schemeClr val="accent2">
              <a:lumMod val="75000"/>
            </a:schemeClr>
          </a:solidFill>
          <a:ln w="0">
            <a:noFill/>
          </a:ln>
          <a:effectLst>
            <a:outerShdw blurRad="39960" dist="23040" dir="5400000" rotWithShape="0">
              <a:srgbClr val="000000">
                <a:alpha val="35000"/>
              </a:srgbClr>
            </a:outerShdw>
          </a:effectLst>
          <a:scene3d>
            <a:camera prst="orthographicFront"/>
            <a:lightRig rig="threePt" dir="t"/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/>
        </p:style>
        <p:txBody>
          <a:bodyPr anchor="ctr"/>
          <a:lstStyle/>
          <a:p>
            <a:pPr algn="ctr"/>
            <a:r>
              <a:rPr lang="ru-RU" sz="1000" b="1" dirty="0"/>
              <a:t>Другое</a:t>
            </a:r>
          </a:p>
        </p:txBody>
      </p:sp>
      <p:sp>
        <p:nvSpPr>
          <p:cNvPr id="44" name="Круговая стрелка 30"/>
          <p:cNvSpPr/>
          <p:nvPr/>
        </p:nvSpPr>
        <p:spPr>
          <a:xfrm rot="6106800">
            <a:off x="2314342" y="3635532"/>
            <a:ext cx="1186200" cy="1119600"/>
          </a:xfrm>
          <a:prstGeom prst="circularArrow">
            <a:avLst>
              <a:gd name="adj1" fmla="val 4687"/>
              <a:gd name="adj2" fmla="val 299029"/>
              <a:gd name="adj3" fmla="val 2465550"/>
              <a:gd name="adj4" fmla="val 15974972"/>
              <a:gd name="adj5" fmla="val 5469"/>
            </a:avLst>
          </a:prstGeom>
          <a:solidFill>
            <a:srgbClr val="FF6600"/>
          </a:solidFill>
          <a:ln w="0">
            <a:noFill/>
          </a:ln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182000" contourW="19050" prstMaterial="metal">
            <a:bevelT w="88900" h="203200"/>
            <a:bevelB w="165100" h="254000"/>
          </a:sp3d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45" name="Скругленная прямоугольная выноска 31"/>
          <p:cNvSpPr/>
          <p:nvPr/>
        </p:nvSpPr>
        <p:spPr>
          <a:xfrm>
            <a:off x="3820320" y="3606120"/>
            <a:ext cx="1704176" cy="1037326"/>
          </a:xfrm>
          <a:prstGeom prst="wedgeRoundRectCallout">
            <a:avLst>
              <a:gd name="adj1" fmla="val -73950"/>
              <a:gd name="adj2" fmla="val 3196"/>
              <a:gd name="adj3" fmla="val 16667"/>
            </a:avLst>
          </a:prstGeom>
          <a:solidFill>
            <a:srgbClr val="FF66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Классные  часы,  проектная деятельность, семинары и выступления, мастер классы</a:t>
            </a:r>
            <a:endParaRPr lang="ru-RU" sz="1200" b="0" strike="noStrike" spc="-1" dirty="0">
              <a:latin typeface="Arial"/>
            </a:endParaRPr>
          </a:p>
        </p:txBody>
      </p:sp>
      <p:sp>
        <p:nvSpPr>
          <p:cNvPr id="46" name="Скругленная прямоугольная выноска 33"/>
          <p:cNvSpPr/>
          <p:nvPr/>
        </p:nvSpPr>
        <p:spPr>
          <a:xfrm>
            <a:off x="3929760" y="2878920"/>
            <a:ext cx="1884240" cy="618120"/>
          </a:xfrm>
          <a:prstGeom prst="wedgeRoundRectCallout">
            <a:avLst>
              <a:gd name="adj1" fmla="val -58071"/>
              <a:gd name="adj2" fmla="val 63938"/>
              <a:gd name="adj3" fmla="val 16667"/>
            </a:avLst>
          </a:prstGeom>
          <a:solidFill>
            <a:srgbClr val="FFCC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2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Совместные  походы к обучению, актуальность современности</a:t>
            </a:r>
            <a:endParaRPr lang="ru-RU" sz="1200" b="1" strike="noStrike" spc="-1" dirty="0">
              <a:latin typeface="Arial"/>
            </a:endParaRPr>
          </a:p>
        </p:txBody>
      </p:sp>
      <p:sp>
        <p:nvSpPr>
          <p:cNvPr id="47" name="Скругленная прямоугольная выноска 34"/>
          <p:cNvSpPr/>
          <p:nvPr/>
        </p:nvSpPr>
        <p:spPr>
          <a:xfrm>
            <a:off x="63000" y="2872800"/>
            <a:ext cx="1595160" cy="551520"/>
          </a:xfrm>
          <a:prstGeom prst="wedgeRoundRectCallout">
            <a:avLst>
              <a:gd name="adj1" fmla="val 81533"/>
              <a:gd name="adj2" fmla="val 10643"/>
              <a:gd name="adj3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Консультации по предметам, устранение пробелов в знаниях обучающихся</a:t>
            </a:r>
            <a:endParaRPr lang="ru-RU" sz="1000" b="1" strike="noStrike" spc="-1" dirty="0">
              <a:latin typeface="Arial"/>
            </a:endParaRPr>
          </a:p>
        </p:txBody>
      </p:sp>
      <p:sp>
        <p:nvSpPr>
          <p:cNvPr id="48" name="Скругленная прямоугольная выноска 35"/>
          <p:cNvSpPr/>
          <p:nvPr/>
        </p:nvSpPr>
        <p:spPr>
          <a:xfrm>
            <a:off x="146880" y="3519360"/>
            <a:ext cx="1376640" cy="641880"/>
          </a:xfrm>
          <a:prstGeom prst="wedgeRoundRectCallout">
            <a:avLst>
              <a:gd name="adj1" fmla="val 62755"/>
              <a:gd name="adj2" fmla="val -32676"/>
              <a:gd name="adj3" fmla="val 16667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Подготовка к конкурсам и олимпиадам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49" name="Прямоугольник 36"/>
          <p:cNvSpPr/>
          <p:nvPr/>
        </p:nvSpPr>
        <p:spPr>
          <a:xfrm>
            <a:off x="1595406" y="2428868"/>
            <a:ext cx="2882880" cy="5774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Формы работы</a:t>
            </a:r>
            <a:endParaRPr lang="ru-RU" sz="3200" b="0" strike="noStrike" spc="-1" dirty="0">
              <a:latin typeface="Arial"/>
            </a:endParaRPr>
          </a:p>
        </p:txBody>
      </p:sp>
      <p:sp>
        <p:nvSpPr>
          <p:cNvPr id="50" name="Прямоугольник 14"/>
          <p:cNvSpPr/>
          <p:nvPr/>
        </p:nvSpPr>
        <p:spPr>
          <a:xfrm>
            <a:off x="0" y="214290"/>
            <a:ext cx="12192000" cy="644877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3600" b="1" strike="noStrike" spc="-1" dirty="0">
                <a:solidFill>
                  <a:srgbClr val="FF0000"/>
                </a:solidFill>
                <a:latin typeface="Calibri"/>
                <a:ea typeface="DejaVu Sans"/>
              </a:rPr>
              <a:t>Реализация учебного процесса в центре «Точка роста»</a:t>
            </a:r>
            <a:endParaRPr lang="ru-RU" sz="3600" b="0" strike="noStrike" spc="-1" dirty="0">
              <a:latin typeface="Arial"/>
            </a:endParaRPr>
          </a:p>
        </p:txBody>
      </p:sp>
      <p:sp>
        <p:nvSpPr>
          <p:cNvPr id="51" name="Блок-схема: альтернативный процесс 38"/>
          <p:cNvSpPr/>
          <p:nvPr/>
        </p:nvSpPr>
        <p:spPr>
          <a:xfrm>
            <a:off x="8912400" y="1142984"/>
            <a:ext cx="3279600" cy="110916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Развитие дополнительного образования детей по программам естественно-научного и технической направленности</a:t>
            </a:r>
            <a:endParaRPr lang="ru-RU" sz="1400" b="1" strike="noStrike" spc="-1" dirty="0">
              <a:latin typeface="Arial"/>
            </a:endParaRPr>
          </a:p>
        </p:txBody>
      </p:sp>
      <p:sp>
        <p:nvSpPr>
          <p:cNvPr id="52" name="Прямоугольник 40"/>
          <p:cNvSpPr/>
          <p:nvPr/>
        </p:nvSpPr>
        <p:spPr>
          <a:xfrm>
            <a:off x="10167966" y="714356"/>
            <a:ext cx="974475" cy="39865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2000" b="1" spc="-1" dirty="0">
                <a:latin typeface="Calibri"/>
                <a:ea typeface="DejaVu Sans"/>
              </a:rPr>
              <a:t>З</a:t>
            </a:r>
            <a:r>
              <a:rPr lang="ru-RU" sz="2000" b="1" strike="noStrike" spc="-1" dirty="0">
                <a:latin typeface="Calibri"/>
                <a:ea typeface="DejaVu Sans"/>
              </a:rPr>
              <a:t>адачи</a:t>
            </a:r>
            <a:endParaRPr lang="ru-RU" sz="2000" b="0" strike="noStrike" spc="-1" dirty="0">
              <a:latin typeface="Arial"/>
            </a:endParaRPr>
          </a:p>
        </p:txBody>
      </p:sp>
      <p:sp>
        <p:nvSpPr>
          <p:cNvPr id="53" name="Блок-схема: альтернативный процесс 41"/>
          <p:cNvSpPr/>
          <p:nvPr/>
        </p:nvSpPr>
        <p:spPr>
          <a:xfrm>
            <a:off x="8953520" y="2357430"/>
            <a:ext cx="3140640" cy="1009440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/>
            <a:endParaRPr lang="ru-RU" sz="1400" b="1" spc="-1" dirty="0">
              <a:solidFill>
                <a:srgbClr val="000000"/>
              </a:solidFill>
              <a:latin typeface="Calibri"/>
            </a:endParaRPr>
          </a:p>
          <a:p>
            <a:pPr algn="ctr"/>
            <a:r>
              <a:rPr lang="ru-RU" sz="1400" b="1" spc="-1" dirty="0">
                <a:solidFill>
                  <a:srgbClr val="000000"/>
                </a:solidFill>
                <a:latin typeface="Calibri"/>
              </a:rPr>
              <a:t>Повышения качества  и результативности общеобразовательной и внеурочной деятельности</a:t>
            </a:r>
            <a:endParaRPr lang="ru-RU" sz="1400" b="1" spc="-1" dirty="0"/>
          </a:p>
          <a:p>
            <a:pPr algn="ctr">
              <a:lnSpc>
                <a:spcPct val="100000"/>
              </a:lnSpc>
            </a:pPr>
            <a:endParaRPr lang="ru-RU" sz="1600" b="0" strike="noStrike" spc="-1" dirty="0">
              <a:latin typeface="Arial"/>
            </a:endParaRPr>
          </a:p>
        </p:txBody>
      </p:sp>
      <p:sp>
        <p:nvSpPr>
          <p:cNvPr id="56" name="Прямоугольник 48"/>
          <p:cNvSpPr/>
          <p:nvPr/>
        </p:nvSpPr>
        <p:spPr>
          <a:xfrm>
            <a:off x="523836" y="785794"/>
            <a:ext cx="2233153" cy="367878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  <a:scene3d>
              <a:camera prst="orthographicFront"/>
              <a:lightRig rig="soft" dir="t">
                <a:rot lat="0" lon="0" rev="15600000"/>
              </a:lightRig>
            </a:scene3d>
          </a:bodyPr>
          <a:lstStyle/>
          <a:p>
            <a:pPr algn="ctr">
              <a:lnSpc>
                <a:spcPct val="100000"/>
              </a:lnSpc>
            </a:pPr>
            <a:r>
              <a:rPr lang="ru-RU" sz="1800" b="1" strike="noStrike" spc="-1" dirty="0">
                <a:solidFill>
                  <a:srgbClr val="7030A0"/>
                </a:solidFill>
                <a:latin typeface="Calibri"/>
                <a:ea typeface="DejaVu Sans"/>
              </a:rPr>
              <a:t>Общая информация</a:t>
            </a:r>
            <a:endParaRPr lang="ru-RU" sz="1800" b="0" strike="noStrike" spc="-1" dirty="0">
              <a:latin typeface="Arial"/>
            </a:endParaRPr>
          </a:p>
        </p:txBody>
      </p:sp>
      <p:sp>
        <p:nvSpPr>
          <p:cNvPr id="62" name="Прямоугольник с двумя скругленными противолежащими углами 54"/>
          <p:cNvSpPr/>
          <p:nvPr/>
        </p:nvSpPr>
        <p:spPr>
          <a:xfrm>
            <a:off x="0" y="1214422"/>
            <a:ext cx="3952860" cy="1000132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FF99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228600" indent="-228600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Кол-во реализуемых программ: 15</a:t>
            </a:r>
          </a:p>
          <a:p>
            <a:pPr marL="228600" indent="-228600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Кол-во задействованных педагогов: 11</a:t>
            </a:r>
          </a:p>
          <a:p>
            <a:pPr marL="228600" indent="-228600">
              <a:lnSpc>
                <a:spcPct val="100000"/>
              </a:lnSpc>
              <a:buFont typeface="Wingdings" pitchFamily="2" charset="2"/>
              <a:buChar char="Ø"/>
            </a:pPr>
            <a:r>
              <a:rPr lang="ru-RU" sz="1600" b="1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Учащихся: 323 ч.  </a:t>
            </a:r>
            <a:endParaRPr lang="ru-RU" sz="1600" b="1" spc="-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3" name="Прямая со стрелкой 58"/>
          <p:cNvSpPr/>
          <p:nvPr/>
        </p:nvSpPr>
        <p:spPr>
          <a:xfrm flipH="1">
            <a:off x="1338120" y="1998000"/>
            <a:ext cx="581400" cy="136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4" name="Прямая со стрелкой 60"/>
          <p:cNvSpPr/>
          <p:nvPr/>
        </p:nvSpPr>
        <p:spPr>
          <a:xfrm flipH="1">
            <a:off x="2562120" y="2057040"/>
            <a:ext cx="63360" cy="14184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5" name="Прямая со стрелкой 62"/>
          <p:cNvSpPr/>
          <p:nvPr/>
        </p:nvSpPr>
        <p:spPr>
          <a:xfrm>
            <a:off x="3154320" y="2016360"/>
            <a:ext cx="335160" cy="1483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FFFFFF"/>
            </a:solidFill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69" name="Прямоугольник с двумя скругленными противолежащими углами 67"/>
          <p:cNvSpPr/>
          <p:nvPr/>
        </p:nvSpPr>
        <p:spPr>
          <a:xfrm>
            <a:off x="5738810" y="1000108"/>
            <a:ext cx="1643074" cy="370080"/>
          </a:xfrm>
          <a:prstGeom prst="round2DiagRect">
            <a:avLst>
              <a:gd name="adj1" fmla="val 16667"/>
              <a:gd name="adj2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400" b="1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DejaVu Sans"/>
              </a:rPr>
              <a:t>Направленности обучения</a:t>
            </a:r>
            <a:endParaRPr lang="ru-RU" sz="1400" b="1" strike="noStrike" spc="-1" dirty="0">
              <a:solidFill>
                <a:schemeClr val="tx1">
                  <a:lumMod val="95000"/>
                  <a:lumOff val="5000"/>
                </a:schemeClr>
              </a:solidFill>
              <a:latin typeface="Arial"/>
            </a:endParaRPr>
          </a:p>
        </p:txBody>
      </p:sp>
      <p:sp>
        <p:nvSpPr>
          <p:cNvPr id="73" name="Стрелка углом 73"/>
          <p:cNvSpPr/>
          <p:nvPr/>
        </p:nvSpPr>
        <p:spPr>
          <a:xfrm>
            <a:off x="7457760" y="816120"/>
            <a:ext cx="2187360" cy="59976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43750"/>
            </a:avLst>
          </a:prstGeom>
          <a:solidFill>
            <a:srgbClr val="FF00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74" name="Прямоугольник с двумя скругленными противолежащими углами 74"/>
          <p:cNvSpPr/>
          <p:nvPr/>
        </p:nvSpPr>
        <p:spPr>
          <a:xfrm>
            <a:off x="166646" y="5143512"/>
            <a:ext cx="1875240" cy="64512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Знания, опыт</a:t>
            </a:r>
            <a:endParaRPr lang="ru-RU" sz="1100" b="0" strike="noStrike" spc="-1" dirty="0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Помощь, поддержку</a:t>
            </a:r>
            <a:endParaRPr lang="ru-RU" sz="1100" b="0" strike="noStrike" spc="-1" dirty="0">
              <a:latin typeface="Arial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000000"/>
                </a:solidFill>
                <a:latin typeface="Calibri"/>
                <a:ea typeface="DejaVu Sans"/>
              </a:rPr>
              <a:t>Уверенность, позитив</a:t>
            </a:r>
            <a:endParaRPr lang="ru-RU" sz="1100" b="0" strike="noStrike" spc="-1" dirty="0">
              <a:latin typeface="Arial"/>
            </a:endParaRPr>
          </a:p>
        </p:txBody>
      </p:sp>
      <p:sp>
        <p:nvSpPr>
          <p:cNvPr id="75" name="Прямоугольник с двумя скругленными противолежащими углами 75"/>
          <p:cNvSpPr/>
          <p:nvPr/>
        </p:nvSpPr>
        <p:spPr>
          <a:xfrm>
            <a:off x="309522" y="4214818"/>
            <a:ext cx="1500198" cy="35719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b="0" strike="noStrike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DejaVu Sans"/>
              </a:rPr>
              <a:t>Совместная связь и работа с теорией</a:t>
            </a:r>
            <a:endParaRPr lang="ru-RU" sz="1100" b="0" strike="noStrike" spc="-1" dirty="0">
              <a:solidFill>
                <a:schemeClr val="tx1">
                  <a:lumMod val="95000"/>
                  <a:lumOff val="5000"/>
                </a:schemeClr>
              </a:solidFill>
              <a:latin typeface="Arial"/>
            </a:endParaRPr>
          </a:p>
        </p:txBody>
      </p:sp>
      <p:sp>
        <p:nvSpPr>
          <p:cNvPr id="77" name="Прямоугольник с двумя скругленными противолежащими углами 77"/>
          <p:cNvSpPr/>
          <p:nvPr/>
        </p:nvSpPr>
        <p:spPr>
          <a:xfrm>
            <a:off x="166646" y="5929330"/>
            <a:ext cx="1954440" cy="71438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 err="1">
                <a:solidFill>
                  <a:srgbClr val="000000"/>
                </a:solidFill>
                <a:latin typeface="Calibri" pitchFamily="34" charset="0"/>
                <a:ea typeface="DejaVu Sans"/>
                <a:cs typeface="Calibri" pitchFamily="34" charset="0"/>
              </a:rPr>
              <a:t>Статусность</a:t>
            </a:r>
            <a:endParaRPr lang="ru-RU" sz="1100" b="0" strike="noStrike" spc="-1" dirty="0">
              <a:latin typeface="Calibri" pitchFamily="34" charset="0"/>
              <a:cs typeface="Calibri" pitchFamily="34" charset="0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000000"/>
                </a:solidFill>
                <a:latin typeface="Calibri" pitchFamily="34" charset="0"/>
                <a:ea typeface="DejaVu Sans"/>
                <a:cs typeface="Calibri" pitchFamily="34" charset="0"/>
              </a:rPr>
              <a:t>Уважение </a:t>
            </a:r>
            <a:endParaRPr lang="ru-RU" sz="1100" b="0" strike="noStrike" spc="-1" dirty="0">
              <a:latin typeface="Calibri" pitchFamily="34" charset="0"/>
              <a:cs typeface="Calibri" pitchFamily="34" charset="0"/>
            </a:endParaRPr>
          </a:p>
          <a:p>
            <a:pPr marL="171360" indent="-170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lang="ru-RU" sz="1100" b="0" strike="noStrike" spc="-1" dirty="0">
                <a:solidFill>
                  <a:srgbClr val="000000"/>
                </a:solidFill>
                <a:latin typeface="Calibri" pitchFamily="34" charset="0"/>
                <a:ea typeface="DejaVu Sans"/>
                <a:cs typeface="Calibri" pitchFamily="34" charset="0"/>
              </a:rPr>
              <a:t>Материальное поощрение</a:t>
            </a:r>
            <a:endParaRPr lang="ru-RU" sz="1100" b="0" strike="noStrike" spc="-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9" name="Прямоугольник с двумя скругленными противолежащими углами 79"/>
          <p:cNvSpPr/>
          <p:nvPr/>
        </p:nvSpPr>
        <p:spPr>
          <a:xfrm>
            <a:off x="3381356" y="4714884"/>
            <a:ext cx="2286016" cy="1927510"/>
          </a:xfrm>
          <a:prstGeom prst="round2DiagRect">
            <a:avLst>
              <a:gd name="adj1" fmla="val 16667"/>
              <a:gd name="adj2" fmla="val 0"/>
            </a:avLst>
          </a:prstGeom>
          <a:solidFill>
            <a:srgbClr val="66FFF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r>
              <a:rPr lang="ru-RU" sz="1100" dirty="0" smtClean="0"/>
              <a:t>Результаты Всероссийская олимпиада школьников</a:t>
            </a:r>
          </a:p>
          <a:p>
            <a:r>
              <a:rPr lang="ru-RU" sz="1100" b="1" dirty="0" smtClean="0"/>
              <a:t>Муниципальный этап: </a:t>
            </a:r>
            <a:endParaRPr lang="ru-RU" sz="1100" dirty="0" smtClean="0"/>
          </a:p>
          <a:p>
            <a:r>
              <a:rPr lang="ru-RU" sz="1100" dirty="0" smtClean="0"/>
              <a:t>Экология - 3 учащихся призёров;</a:t>
            </a:r>
          </a:p>
          <a:p>
            <a:r>
              <a:rPr lang="ru-RU" sz="1100" dirty="0" smtClean="0"/>
              <a:t>Биология - 4 победителя и 5 призёров;</a:t>
            </a:r>
          </a:p>
          <a:p>
            <a:r>
              <a:rPr lang="ru-RU" sz="1100" dirty="0" smtClean="0"/>
              <a:t>География - 2 призёра.</a:t>
            </a:r>
          </a:p>
          <a:p>
            <a:r>
              <a:rPr lang="ru-RU" sz="1100" b="1" dirty="0" smtClean="0"/>
              <a:t>Региональный этап:</a:t>
            </a:r>
            <a:endParaRPr lang="ru-RU" sz="1100" dirty="0" smtClean="0"/>
          </a:p>
          <a:p>
            <a:r>
              <a:rPr lang="ru-RU" sz="1100" smtClean="0"/>
              <a:t>Биология – 1 призёр;</a:t>
            </a:r>
            <a:endParaRPr lang="ru-RU" sz="1100"/>
          </a:p>
        </p:txBody>
      </p:sp>
      <p:pic>
        <p:nvPicPr>
          <p:cNvPr id="80" name="Рисунок 80"/>
          <p:cNvPicPr/>
          <p:nvPr/>
        </p:nvPicPr>
        <p:blipFill>
          <a:blip r:embed="rId9" cstate="print"/>
          <a:stretch/>
        </p:blipFill>
        <p:spPr>
          <a:xfrm>
            <a:off x="2158560" y="4763160"/>
            <a:ext cx="1283760" cy="1426680"/>
          </a:xfrm>
          <a:prstGeom prst="rect">
            <a:avLst/>
          </a:prstGeom>
          <a:ln w="0">
            <a:noFill/>
          </a:ln>
        </p:spPr>
      </p:pic>
      <p:sp>
        <p:nvSpPr>
          <p:cNvPr id="85" name="Выгнутая влево стрелка 47"/>
          <p:cNvSpPr/>
          <p:nvPr/>
        </p:nvSpPr>
        <p:spPr>
          <a:xfrm>
            <a:off x="8667768" y="1428736"/>
            <a:ext cx="404122" cy="1795680"/>
          </a:xfrm>
          <a:prstGeom prst="curvedRightArrow">
            <a:avLst>
              <a:gd name="adj1" fmla="val 50000"/>
              <a:gd name="adj2" fmla="val 120704"/>
              <a:gd name="adj3" fmla="val 25000"/>
            </a:avLst>
          </a:prstGeom>
          <a:solidFill>
            <a:srgbClr val="FF0000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026" name="Picture 2" descr="C:\Users\Пользователь\Downloads\image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810644" y="4643446"/>
            <a:ext cx="3238480" cy="1066000"/>
          </a:xfrm>
          <a:prstGeom prst="rect">
            <a:avLst/>
          </a:prstGeom>
          <a:noFill/>
        </p:spPr>
      </p:pic>
      <p:sp>
        <p:nvSpPr>
          <p:cNvPr id="89" name="Скругленная прямоугольная выноска 34"/>
          <p:cNvSpPr/>
          <p:nvPr/>
        </p:nvSpPr>
        <p:spPr>
          <a:xfrm>
            <a:off x="95208" y="2285992"/>
            <a:ext cx="1595406" cy="480082"/>
          </a:xfrm>
          <a:prstGeom prst="wedgeRoundRectCallout">
            <a:avLst>
              <a:gd name="adj1" fmla="val 68562"/>
              <a:gd name="adj2" fmla="val 75258"/>
              <a:gd name="adj3" fmla="val 16667"/>
            </a:avLst>
          </a:prstGeom>
          <a:solidFill>
            <a:srgbClr val="5B9BD5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000" b="1" strike="noStrike" spc="-1" dirty="0">
                <a:latin typeface="Calibri" pitchFamily="34" charset="0"/>
                <a:cs typeface="Calibri" pitchFamily="34" charset="0"/>
              </a:rPr>
              <a:t>Занятия</a:t>
            </a:r>
            <a:r>
              <a:rPr lang="ru-RU" sz="1100" b="1" strike="noStrike" spc="-1" dirty="0">
                <a:latin typeface="Calibri" pitchFamily="34" charset="0"/>
                <a:cs typeface="Calibri" pitchFamily="34" charset="0"/>
              </a:rPr>
              <a:t> на современном оборудовании</a:t>
            </a:r>
          </a:p>
        </p:txBody>
      </p:sp>
      <p:sp>
        <p:nvSpPr>
          <p:cNvPr id="39" name="Прямоугольник 3"/>
          <p:cNvSpPr/>
          <p:nvPr/>
        </p:nvSpPr>
        <p:spPr>
          <a:xfrm>
            <a:off x="2095472" y="0"/>
            <a:ext cx="8267626" cy="460211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002060"/>
                </a:solidFill>
                <a:latin typeface="Calibri"/>
                <a:ea typeface="DejaVu Sans"/>
              </a:rPr>
              <a:t>МАОУ МО Динской район СОШ №5 имени А.П. Компанийца</a:t>
            </a:r>
            <a:endParaRPr lang="ru-RU" sz="2400" b="0" strike="noStrike" spc="-1" dirty="0">
              <a:latin typeface="Arial"/>
            </a:endParaRPr>
          </a:p>
        </p:txBody>
      </p:sp>
      <p:pic>
        <p:nvPicPr>
          <p:cNvPr id="4" name="Picture 4" descr="C:\Users\Пользователь\Downloads\1-removebg-preview (1)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548926" y="3357562"/>
            <a:ext cx="1643074" cy="1282470"/>
          </a:xfrm>
          <a:prstGeom prst="rect">
            <a:avLst/>
          </a:prstGeom>
          <a:noFill/>
        </p:spPr>
      </p:pic>
      <p:sp>
        <p:nvSpPr>
          <p:cNvPr id="38" name="Прямоугольник с двумя скругленными противолежащими углами 75"/>
          <p:cNvSpPr/>
          <p:nvPr/>
        </p:nvSpPr>
        <p:spPr>
          <a:xfrm>
            <a:off x="738150" y="4643446"/>
            <a:ext cx="1500198" cy="357190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32EE5F"/>
          </a:solidFill>
          <a:ln>
            <a:solidFill>
              <a:srgbClr val="43729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100" spc="-1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</a:rPr>
              <a:t>Сетевое взаимодействие</a:t>
            </a:r>
            <a:endParaRPr lang="ru-RU" sz="1100" b="0" strike="noStrike" spc="-1" dirty="0">
              <a:solidFill>
                <a:schemeClr val="tx1">
                  <a:lumMod val="95000"/>
                  <a:lumOff val="5000"/>
                </a:schemeClr>
              </a:solidFill>
              <a:latin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Другая 1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FF0000"/>
      </a:accent1>
      <a:accent2>
        <a:srgbClr val="932313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F1A499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1006</TotalTime>
  <Words>229</Words>
  <Application>Microsoft Office PowerPoint</Application>
  <PresentationFormat>Произвольный</PresentationFormat>
  <Paragraphs>62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Аспект</vt:lpstr>
      <vt:lpstr>Современные технологии обучения на базе центров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113</cp:revision>
  <cp:lastPrinted>2021-05-13T08:57:08Z</cp:lastPrinted>
  <dcterms:created xsi:type="dcterms:W3CDTF">2021-05-06T06:26:37Z</dcterms:created>
  <dcterms:modified xsi:type="dcterms:W3CDTF">2022-04-11T13:47:47Z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Широкоэкранный</vt:lpwstr>
  </property>
  <property fmtid="{D5CDD505-2E9C-101B-9397-08002B2CF9AE}" pid="3" name="Slides">
    <vt:i4>1</vt:i4>
  </property>
</Properties>
</file>