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2"/>
    <p:sldId id="262" r:id="rId3"/>
    <p:sldId id="257" r:id="rId4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7EDB1-6D7A-410C-9273-7F00D287475B}" type="doc">
      <dgm:prSet loTypeId="urn:microsoft.com/office/officeart/2005/8/layout/gear1" loCatId="cycle" qsTypeId="urn:microsoft.com/office/officeart/2005/8/quickstyle/3d3" qsCatId="3D" csTypeId="urn:microsoft.com/office/officeart/2005/8/colors/colorful4" csCatId="colorful" phldr="1"/>
      <dgm:spPr/>
    </dgm:pt>
    <dgm:pt modelId="{9DBD6933-49FE-4099-AA2A-864815769F5F}">
      <dgm:prSet phldrT="[Текст]" custT="1"/>
      <dgm:spPr/>
      <dgm:t>
        <a:bodyPr/>
        <a:lstStyle/>
        <a:p>
          <a:r>
            <a:rPr lang="ru-RU" sz="1000" b="1" dirty="0" err="1" smtClean="0">
              <a:solidFill>
                <a:schemeClr val="tx1"/>
              </a:solidFill>
            </a:rPr>
            <a:t>Индиви</a:t>
          </a:r>
          <a:r>
            <a:rPr lang="ru-RU" sz="1000" b="1" dirty="0" smtClean="0">
              <a:solidFill>
                <a:schemeClr val="tx1"/>
              </a:solidFill>
            </a:rPr>
            <a:t>-</a:t>
          </a:r>
        </a:p>
        <a:p>
          <a:r>
            <a:rPr lang="ru-RU" sz="1000" b="1" dirty="0" smtClean="0">
              <a:solidFill>
                <a:schemeClr val="tx1"/>
              </a:solidFill>
            </a:rPr>
            <a:t>дуальная</a:t>
          </a:r>
          <a:endParaRPr lang="ru-RU" sz="1000" b="1" dirty="0">
            <a:solidFill>
              <a:schemeClr val="tx1"/>
            </a:solidFill>
          </a:endParaRPr>
        </a:p>
      </dgm:t>
    </dgm:pt>
    <dgm:pt modelId="{373268B2-7639-4C78-AA81-3FF64C38FCC4}" type="parTrans" cxnId="{FC39DB07-16D8-44CA-A36D-33D3C83D98AF}">
      <dgm:prSet/>
      <dgm:spPr/>
      <dgm:t>
        <a:bodyPr/>
        <a:lstStyle/>
        <a:p>
          <a:endParaRPr lang="ru-RU"/>
        </a:p>
      </dgm:t>
    </dgm:pt>
    <dgm:pt modelId="{DFD90E1A-80B3-49D4-B136-4105D0D3AFDE}" type="sibTrans" cxnId="{FC39DB07-16D8-44CA-A36D-33D3C83D98AF}">
      <dgm:prSet/>
      <dgm:spPr/>
      <dgm:t>
        <a:bodyPr/>
        <a:lstStyle/>
        <a:p>
          <a:endParaRPr lang="ru-RU"/>
        </a:p>
      </dgm:t>
    </dgm:pt>
    <dgm:pt modelId="{2E662618-0347-4C05-A97C-DF7E79C6209C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Групповая</a:t>
          </a:r>
          <a:endParaRPr lang="ru-RU" sz="1000" b="1" dirty="0">
            <a:solidFill>
              <a:schemeClr val="tx1"/>
            </a:solidFill>
          </a:endParaRPr>
        </a:p>
      </dgm:t>
    </dgm:pt>
    <dgm:pt modelId="{41C4C2C8-E74F-4500-B72F-BF3E341D6529}" type="parTrans" cxnId="{781218E0-D2B8-4607-AD17-7FA0502BAB3A}">
      <dgm:prSet/>
      <dgm:spPr/>
      <dgm:t>
        <a:bodyPr/>
        <a:lstStyle/>
        <a:p>
          <a:endParaRPr lang="ru-RU"/>
        </a:p>
      </dgm:t>
    </dgm:pt>
    <dgm:pt modelId="{7EC94309-1477-4BD0-BDAE-A07FC8D0BD61}" type="sibTrans" cxnId="{781218E0-D2B8-4607-AD17-7FA0502BAB3A}">
      <dgm:prSet/>
      <dgm:spPr/>
      <dgm:t>
        <a:bodyPr/>
        <a:lstStyle/>
        <a:p>
          <a:endParaRPr lang="ru-RU"/>
        </a:p>
      </dgm:t>
    </dgm:pt>
    <dgm:pt modelId="{33A533EC-6D97-4D29-A630-64CEB9E83AEA}">
      <dgm:prSet phldrT="[Текст]" phldr="1"/>
      <dgm:spPr/>
      <dgm:t>
        <a:bodyPr/>
        <a:lstStyle/>
        <a:p>
          <a:endParaRPr lang="ru-RU" dirty="0"/>
        </a:p>
      </dgm:t>
    </dgm:pt>
    <dgm:pt modelId="{884DEE41-4A90-4C3F-875D-23C13F7324EF}" type="parTrans" cxnId="{1DB06413-4713-48DE-BD0D-054CC130F25D}">
      <dgm:prSet/>
      <dgm:spPr/>
      <dgm:t>
        <a:bodyPr/>
        <a:lstStyle/>
        <a:p>
          <a:endParaRPr lang="ru-RU"/>
        </a:p>
      </dgm:t>
    </dgm:pt>
    <dgm:pt modelId="{8A98298B-24C5-4614-B155-8FD2ED1500A5}" type="sibTrans" cxnId="{1DB06413-4713-48DE-BD0D-054CC130F25D}">
      <dgm:prSet/>
      <dgm:spPr/>
      <dgm:t>
        <a:bodyPr/>
        <a:lstStyle/>
        <a:p>
          <a:endParaRPr lang="ru-RU"/>
        </a:p>
      </dgm:t>
    </dgm:pt>
    <dgm:pt modelId="{8062966D-799C-4CFD-8A31-55B6382F235E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Сете-</a:t>
          </a:r>
          <a:r>
            <a:rPr lang="ru-RU" sz="1000" b="1" dirty="0" err="1" smtClean="0">
              <a:solidFill>
                <a:schemeClr val="tx1"/>
              </a:solidFill>
            </a:rPr>
            <a:t>вая</a:t>
          </a:r>
          <a:endParaRPr lang="ru-RU" sz="1000" b="1" dirty="0">
            <a:solidFill>
              <a:schemeClr val="tx1"/>
            </a:solidFill>
          </a:endParaRPr>
        </a:p>
      </dgm:t>
    </dgm:pt>
    <dgm:pt modelId="{E7B5DCCE-6D31-43A5-8FAB-802CBD51DE68}" type="parTrans" cxnId="{BCFE7F4D-D3CB-4F17-B9F4-24D4AFC62405}">
      <dgm:prSet/>
      <dgm:spPr/>
      <dgm:t>
        <a:bodyPr/>
        <a:lstStyle/>
        <a:p>
          <a:endParaRPr lang="ru-RU"/>
        </a:p>
      </dgm:t>
    </dgm:pt>
    <dgm:pt modelId="{DF54BC9F-CE30-4AA0-8896-9466D8C14F98}" type="sibTrans" cxnId="{BCFE7F4D-D3CB-4F17-B9F4-24D4AFC62405}">
      <dgm:prSet/>
      <dgm:spPr/>
      <dgm:t>
        <a:bodyPr/>
        <a:lstStyle/>
        <a:p>
          <a:endParaRPr lang="ru-RU"/>
        </a:p>
      </dgm:t>
    </dgm:pt>
    <dgm:pt modelId="{7F763DAF-2E08-40C6-9558-9B4FA57B5D9E}" type="pres">
      <dgm:prSet presAssocID="{2EA7EDB1-6D7A-410C-9273-7F00D287475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E5208F-DB00-4C79-804B-690560625CC2}" type="pres">
      <dgm:prSet presAssocID="{9DBD6933-49FE-4099-AA2A-864815769F5F}" presName="gear1" presStyleLbl="node1" presStyleIdx="0" presStyleCnt="3" custLinFactNeighborX="42945" custLinFactNeighborY="-621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7CD5-CD99-4433-86A8-94E5DCB92A1E}" type="pres">
      <dgm:prSet presAssocID="{9DBD6933-49FE-4099-AA2A-864815769F5F}" presName="gear1srcNode" presStyleLbl="node1" presStyleIdx="0" presStyleCnt="3"/>
      <dgm:spPr/>
      <dgm:t>
        <a:bodyPr/>
        <a:lstStyle/>
        <a:p>
          <a:endParaRPr lang="ru-RU"/>
        </a:p>
      </dgm:t>
    </dgm:pt>
    <dgm:pt modelId="{06B8F6A2-F5BB-4196-834C-17651E9CFF84}" type="pres">
      <dgm:prSet presAssocID="{9DBD6933-49FE-4099-AA2A-864815769F5F}" presName="gear1dstNode" presStyleLbl="node1" presStyleIdx="0" presStyleCnt="3"/>
      <dgm:spPr/>
      <dgm:t>
        <a:bodyPr/>
        <a:lstStyle/>
        <a:p>
          <a:endParaRPr lang="ru-RU"/>
        </a:p>
      </dgm:t>
    </dgm:pt>
    <dgm:pt modelId="{35E5A3C9-9574-420A-BF0E-43170D0D29CC}" type="pres">
      <dgm:prSet presAssocID="{8062966D-799C-4CFD-8A31-55B6382F235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B0C05-5A5F-429D-B7B9-BEBE036FCFF5}" type="pres">
      <dgm:prSet presAssocID="{8062966D-799C-4CFD-8A31-55B6382F235E}" presName="gear2srcNode" presStyleLbl="node1" presStyleIdx="1" presStyleCnt="3"/>
      <dgm:spPr/>
      <dgm:t>
        <a:bodyPr/>
        <a:lstStyle/>
        <a:p>
          <a:endParaRPr lang="ru-RU"/>
        </a:p>
      </dgm:t>
    </dgm:pt>
    <dgm:pt modelId="{F3FC969E-8F68-4263-A86D-15A9CCD07200}" type="pres">
      <dgm:prSet presAssocID="{8062966D-799C-4CFD-8A31-55B6382F235E}" presName="gear2dstNode" presStyleLbl="node1" presStyleIdx="1" presStyleCnt="3"/>
      <dgm:spPr/>
      <dgm:t>
        <a:bodyPr/>
        <a:lstStyle/>
        <a:p>
          <a:endParaRPr lang="ru-RU"/>
        </a:p>
      </dgm:t>
    </dgm:pt>
    <dgm:pt modelId="{276C46BF-9751-4DB3-AD44-AEA006D6154D}" type="pres">
      <dgm:prSet presAssocID="{2E662618-0347-4C05-A97C-DF7E79C6209C}" presName="gear3" presStyleLbl="node1" presStyleIdx="2" presStyleCnt="3" custScaleX="102536" custScaleY="99320"/>
      <dgm:spPr/>
      <dgm:t>
        <a:bodyPr/>
        <a:lstStyle/>
        <a:p>
          <a:endParaRPr lang="ru-RU"/>
        </a:p>
      </dgm:t>
    </dgm:pt>
    <dgm:pt modelId="{2A217594-3F9A-4BD6-BC27-21AED1778A2B}" type="pres">
      <dgm:prSet presAssocID="{2E662618-0347-4C05-A97C-DF7E79C6209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C784A-5A76-4EAC-AF71-C13C871FA1DB}" type="pres">
      <dgm:prSet presAssocID="{2E662618-0347-4C05-A97C-DF7E79C6209C}" presName="gear3srcNode" presStyleLbl="node1" presStyleIdx="2" presStyleCnt="3"/>
      <dgm:spPr/>
      <dgm:t>
        <a:bodyPr/>
        <a:lstStyle/>
        <a:p>
          <a:endParaRPr lang="ru-RU"/>
        </a:p>
      </dgm:t>
    </dgm:pt>
    <dgm:pt modelId="{1B747149-6CA4-4AC5-9C3A-DA17D69D90C7}" type="pres">
      <dgm:prSet presAssocID="{2E662618-0347-4C05-A97C-DF7E79C6209C}" presName="gear3dstNode" presStyleLbl="node1" presStyleIdx="2" presStyleCnt="3"/>
      <dgm:spPr/>
      <dgm:t>
        <a:bodyPr/>
        <a:lstStyle/>
        <a:p>
          <a:endParaRPr lang="ru-RU"/>
        </a:p>
      </dgm:t>
    </dgm:pt>
    <dgm:pt modelId="{0AC4CD0B-CFF2-4026-924D-634BD730E9CF}" type="pres">
      <dgm:prSet presAssocID="{DFD90E1A-80B3-49D4-B136-4105D0D3AFDE}" presName="connector1" presStyleLbl="sibTrans2D1" presStyleIdx="0" presStyleCnt="3" custAng="0" custLinFactNeighborX="32148" custLinFactNeighborY="-55399"/>
      <dgm:spPr/>
      <dgm:t>
        <a:bodyPr/>
        <a:lstStyle/>
        <a:p>
          <a:endParaRPr lang="ru-RU"/>
        </a:p>
      </dgm:t>
    </dgm:pt>
    <dgm:pt modelId="{CFFC3666-22C5-461E-93F9-13BF51749E42}" type="pres">
      <dgm:prSet presAssocID="{DF54BC9F-CE30-4AA0-8896-9466D8C14F9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4838A432-469F-476C-9753-46A4F782294E}" type="pres">
      <dgm:prSet presAssocID="{7EC94309-1477-4BD0-BDAE-A07FC8D0BD61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BFAB340-678E-4AD4-BD7B-F643202AA0DB}" type="presOf" srcId="{2E662618-0347-4C05-A97C-DF7E79C6209C}" destId="{2A217594-3F9A-4BD6-BC27-21AED1778A2B}" srcOrd="1" destOrd="0" presId="urn:microsoft.com/office/officeart/2005/8/layout/gear1"/>
    <dgm:cxn modelId="{2A51A14A-ADCB-4D01-BC20-A70BD5C90B8C}" type="presOf" srcId="{DFD90E1A-80B3-49D4-B136-4105D0D3AFDE}" destId="{0AC4CD0B-CFF2-4026-924D-634BD730E9CF}" srcOrd="0" destOrd="0" presId="urn:microsoft.com/office/officeart/2005/8/layout/gear1"/>
    <dgm:cxn modelId="{781218E0-D2B8-4607-AD17-7FA0502BAB3A}" srcId="{2EA7EDB1-6D7A-410C-9273-7F00D287475B}" destId="{2E662618-0347-4C05-A97C-DF7E79C6209C}" srcOrd="2" destOrd="0" parTransId="{41C4C2C8-E74F-4500-B72F-BF3E341D6529}" sibTransId="{7EC94309-1477-4BD0-BDAE-A07FC8D0BD61}"/>
    <dgm:cxn modelId="{1EB802A9-C3DF-4CA2-9CDE-BCA294D38AD4}" type="presOf" srcId="{8062966D-799C-4CFD-8A31-55B6382F235E}" destId="{B85B0C05-5A5F-429D-B7B9-BEBE036FCFF5}" srcOrd="1" destOrd="0" presId="urn:microsoft.com/office/officeart/2005/8/layout/gear1"/>
    <dgm:cxn modelId="{B5709C0C-5E3C-40D3-90AC-0355F84DC68D}" type="presOf" srcId="{9DBD6933-49FE-4099-AA2A-864815769F5F}" destId="{2EE5208F-DB00-4C79-804B-690560625CC2}" srcOrd="0" destOrd="0" presId="urn:microsoft.com/office/officeart/2005/8/layout/gear1"/>
    <dgm:cxn modelId="{CA5B34C4-3BFC-444A-BDF5-ADD5BE05C159}" type="presOf" srcId="{DF54BC9F-CE30-4AA0-8896-9466D8C14F98}" destId="{CFFC3666-22C5-461E-93F9-13BF51749E42}" srcOrd="0" destOrd="0" presId="urn:microsoft.com/office/officeart/2005/8/layout/gear1"/>
    <dgm:cxn modelId="{3B124AB2-A22B-4BA4-BBCC-4708F92D325A}" type="presOf" srcId="{2E662618-0347-4C05-A97C-DF7E79C6209C}" destId="{1B747149-6CA4-4AC5-9C3A-DA17D69D90C7}" srcOrd="3" destOrd="0" presId="urn:microsoft.com/office/officeart/2005/8/layout/gear1"/>
    <dgm:cxn modelId="{800D5A49-578F-4DFE-91D7-1524E8F47DFD}" type="presOf" srcId="{2E662618-0347-4C05-A97C-DF7E79C6209C}" destId="{276C46BF-9751-4DB3-AD44-AEA006D6154D}" srcOrd="0" destOrd="0" presId="urn:microsoft.com/office/officeart/2005/8/layout/gear1"/>
    <dgm:cxn modelId="{1DB06413-4713-48DE-BD0D-054CC130F25D}" srcId="{2EA7EDB1-6D7A-410C-9273-7F00D287475B}" destId="{33A533EC-6D97-4D29-A630-64CEB9E83AEA}" srcOrd="3" destOrd="0" parTransId="{884DEE41-4A90-4C3F-875D-23C13F7324EF}" sibTransId="{8A98298B-24C5-4614-B155-8FD2ED1500A5}"/>
    <dgm:cxn modelId="{12A29929-5CED-49E5-8C93-E1CB92297CF1}" type="presOf" srcId="{8062966D-799C-4CFD-8A31-55B6382F235E}" destId="{F3FC969E-8F68-4263-A86D-15A9CCD07200}" srcOrd="2" destOrd="0" presId="urn:microsoft.com/office/officeart/2005/8/layout/gear1"/>
    <dgm:cxn modelId="{4D8EF10E-F723-418C-840C-94F2A751118D}" type="presOf" srcId="{9DBD6933-49FE-4099-AA2A-864815769F5F}" destId="{06B8F6A2-F5BB-4196-834C-17651E9CFF84}" srcOrd="2" destOrd="0" presId="urn:microsoft.com/office/officeart/2005/8/layout/gear1"/>
    <dgm:cxn modelId="{16F5C8EA-98E9-4DDE-B86B-CF93E5C1C2A0}" type="presOf" srcId="{2E662618-0347-4C05-A97C-DF7E79C6209C}" destId="{0CAC784A-5A76-4EAC-AF71-C13C871FA1DB}" srcOrd="2" destOrd="0" presId="urn:microsoft.com/office/officeart/2005/8/layout/gear1"/>
    <dgm:cxn modelId="{656288F8-3BEA-41E6-804E-1D363C459DBD}" type="presOf" srcId="{8062966D-799C-4CFD-8A31-55B6382F235E}" destId="{35E5A3C9-9574-420A-BF0E-43170D0D29CC}" srcOrd="0" destOrd="0" presId="urn:microsoft.com/office/officeart/2005/8/layout/gear1"/>
    <dgm:cxn modelId="{15E7F50D-14FE-4257-AA80-7FA7ABC40BEB}" type="presOf" srcId="{2EA7EDB1-6D7A-410C-9273-7F00D287475B}" destId="{7F763DAF-2E08-40C6-9558-9B4FA57B5D9E}" srcOrd="0" destOrd="0" presId="urn:microsoft.com/office/officeart/2005/8/layout/gear1"/>
    <dgm:cxn modelId="{9A7E82BC-FF7B-4F33-848F-3323242A0ED7}" type="presOf" srcId="{7EC94309-1477-4BD0-BDAE-A07FC8D0BD61}" destId="{4838A432-469F-476C-9753-46A4F782294E}" srcOrd="0" destOrd="0" presId="urn:microsoft.com/office/officeart/2005/8/layout/gear1"/>
    <dgm:cxn modelId="{BCFE7F4D-D3CB-4F17-B9F4-24D4AFC62405}" srcId="{2EA7EDB1-6D7A-410C-9273-7F00D287475B}" destId="{8062966D-799C-4CFD-8A31-55B6382F235E}" srcOrd="1" destOrd="0" parTransId="{E7B5DCCE-6D31-43A5-8FAB-802CBD51DE68}" sibTransId="{DF54BC9F-CE30-4AA0-8896-9466D8C14F98}"/>
    <dgm:cxn modelId="{755EF7BE-E286-421C-9F4D-CF6168EB0173}" type="presOf" srcId="{9DBD6933-49FE-4099-AA2A-864815769F5F}" destId="{93907CD5-CD99-4433-86A8-94E5DCB92A1E}" srcOrd="1" destOrd="0" presId="urn:microsoft.com/office/officeart/2005/8/layout/gear1"/>
    <dgm:cxn modelId="{FC39DB07-16D8-44CA-A36D-33D3C83D98AF}" srcId="{2EA7EDB1-6D7A-410C-9273-7F00D287475B}" destId="{9DBD6933-49FE-4099-AA2A-864815769F5F}" srcOrd="0" destOrd="0" parTransId="{373268B2-7639-4C78-AA81-3FF64C38FCC4}" sibTransId="{DFD90E1A-80B3-49D4-B136-4105D0D3AFDE}"/>
    <dgm:cxn modelId="{AB6B3E79-B40C-41A2-A2F2-8A365477473E}" type="presParOf" srcId="{7F763DAF-2E08-40C6-9558-9B4FA57B5D9E}" destId="{2EE5208F-DB00-4C79-804B-690560625CC2}" srcOrd="0" destOrd="0" presId="urn:microsoft.com/office/officeart/2005/8/layout/gear1"/>
    <dgm:cxn modelId="{A9A06D1A-888A-475D-A6DE-5BD12BC9C661}" type="presParOf" srcId="{7F763DAF-2E08-40C6-9558-9B4FA57B5D9E}" destId="{93907CD5-CD99-4433-86A8-94E5DCB92A1E}" srcOrd="1" destOrd="0" presId="urn:microsoft.com/office/officeart/2005/8/layout/gear1"/>
    <dgm:cxn modelId="{181B84F7-3875-4BC5-83E7-323030D85A2B}" type="presParOf" srcId="{7F763DAF-2E08-40C6-9558-9B4FA57B5D9E}" destId="{06B8F6A2-F5BB-4196-834C-17651E9CFF84}" srcOrd="2" destOrd="0" presId="urn:microsoft.com/office/officeart/2005/8/layout/gear1"/>
    <dgm:cxn modelId="{3A9A27D4-2D00-4AE6-A033-92BDE0C12E77}" type="presParOf" srcId="{7F763DAF-2E08-40C6-9558-9B4FA57B5D9E}" destId="{35E5A3C9-9574-420A-BF0E-43170D0D29CC}" srcOrd="3" destOrd="0" presId="urn:microsoft.com/office/officeart/2005/8/layout/gear1"/>
    <dgm:cxn modelId="{47FD39AE-F642-4A14-A370-681B028964D7}" type="presParOf" srcId="{7F763DAF-2E08-40C6-9558-9B4FA57B5D9E}" destId="{B85B0C05-5A5F-429D-B7B9-BEBE036FCFF5}" srcOrd="4" destOrd="0" presId="urn:microsoft.com/office/officeart/2005/8/layout/gear1"/>
    <dgm:cxn modelId="{74AF4311-6D5C-4328-BB94-3AD50B4B88AB}" type="presParOf" srcId="{7F763DAF-2E08-40C6-9558-9B4FA57B5D9E}" destId="{F3FC969E-8F68-4263-A86D-15A9CCD07200}" srcOrd="5" destOrd="0" presId="urn:microsoft.com/office/officeart/2005/8/layout/gear1"/>
    <dgm:cxn modelId="{C3ED7D12-8F73-4C58-87F8-5C57F4F89C5F}" type="presParOf" srcId="{7F763DAF-2E08-40C6-9558-9B4FA57B5D9E}" destId="{276C46BF-9751-4DB3-AD44-AEA006D6154D}" srcOrd="6" destOrd="0" presId="urn:microsoft.com/office/officeart/2005/8/layout/gear1"/>
    <dgm:cxn modelId="{2B4858EB-3CC5-43ED-9F31-FF03341DA16E}" type="presParOf" srcId="{7F763DAF-2E08-40C6-9558-9B4FA57B5D9E}" destId="{2A217594-3F9A-4BD6-BC27-21AED1778A2B}" srcOrd="7" destOrd="0" presId="urn:microsoft.com/office/officeart/2005/8/layout/gear1"/>
    <dgm:cxn modelId="{5B8489C9-9D2D-4C4B-94D1-15BE90BABA59}" type="presParOf" srcId="{7F763DAF-2E08-40C6-9558-9B4FA57B5D9E}" destId="{0CAC784A-5A76-4EAC-AF71-C13C871FA1DB}" srcOrd="8" destOrd="0" presId="urn:microsoft.com/office/officeart/2005/8/layout/gear1"/>
    <dgm:cxn modelId="{3B8DF41D-3271-41B7-99A5-E4F6C1EBC7EE}" type="presParOf" srcId="{7F763DAF-2E08-40C6-9558-9B4FA57B5D9E}" destId="{1B747149-6CA4-4AC5-9C3A-DA17D69D90C7}" srcOrd="9" destOrd="0" presId="urn:microsoft.com/office/officeart/2005/8/layout/gear1"/>
    <dgm:cxn modelId="{3886F32F-3579-4F5B-B8F3-DBD6D6A42931}" type="presParOf" srcId="{7F763DAF-2E08-40C6-9558-9B4FA57B5D9E}" destId="{0AC4CD0B-CFF2-4026-924D-634BD730E9CF}" srcOrd="10" destOrd="0" presId="urn:microsoft.com/office/officeart/2005/8/layout/gear1"/>
    <dgm:cxn modelId="{A2DE492B-3C5A-4F70-B818-88ED9244E43B}" type="presParOf" srcId="{7F763DAF-2E08-40C6-9558-9B4FA57B5D9E}" destId="{CFFC3666-22C5-461E-93F9-13BF51749E42}" srcOrd="11" destOrd="0" presId="urn:microsoft.com/office/officeart/2005/8/layout/gear1"/>
    <dgm:cxn modelId="{8499FED3-5AB1-49CA-8D18-26C0DDFA5902}" type="presParOf" srcId="{7F763DAF-2E08-40C6-9558-9B4FA57B5D9E}" destId="{4838A432-469F-476C-9753-46A4F782294E}" srcOrd="12" destOrd="0" presId="urn:microsoft.com/office/officeart/2005/8/layout/gear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A7EDB1-6D7A-410C-9273-7F00D287475B}" type="doc">
      <dgm:prSet loTypeId="urn:microsoft.com/office/officeart/2005/8/layout/gear1" loCatId="cycle" qsTypeId="urn:microsoft.com/office/officeart/2005/8/quickstyle/3d3" qsCatId="3D" csTypeId="urn:microsoft.com/office/officeart/2005/8/colors/colorful4" csCatId="colorful" phldr="1"/>
      <dgm:spPr/>
    </dgm:pt>
    <dgm:pt modelId="{9DBD6933-49FE-4099-AA2A-864815769F5F}">
      <dgm:prSet phldrT="[Текст]" custT="1"/>
      <dgm:spPr/>
      <dgm:t>
        <a:bodyPr/>
        <a:lstStyle/>
        <a:p>
          <a:r>
            <a:rPr lang="ru-RU" sz="1000" b="1" dirty="0" err="1" smtClean="0">
              <a:solidFill>
                <a:schemeClr val="tx1"/>
              </a:solidFill>
            </a:rPr>
            <a:t>Индиви</a:t>
          </a:r>
          <a:r>
            <a:rPr lang="ru-RU" sz="1000" b="1" dirty="0" smtClean="0">
              <a:solidFill>
                <a:schemeClr val="tx1"/>
              </a:solidFill>
            </a:rPr>
            <a:t>-</a:t>
          </a:r>
        </a:p>
        <a:p>
          <a:r>
            <a:rPr lang="ru-RU" sz="1000" b="1" dirty="0" smtClean="0">
              <a:solidFill>
                <a:schemeClr val="tx1"/>
              </a:solidFill>
            </a:rPr>
            <a:t>дуальная</a:t>
          </a:r>
          <a:endParaRPr lang="ru-RU" sz="1000" b="1" dirty="0">
            <a:solidFill>
              <a:schemeClr val="tx1"/>
            </a:solidFill>
          </a:endParaRPr>
        </a:p>
      </dgm:t>
    </dgm:pt>
    <dgm:pt modelId="{373268B2-7639-4C78-AA81-3FF64C38FCC4}" type="parTrans" cxnId="{FC39DB07-16D8-44CA-A36D-33D3C83D98AF}">
      <dgm:prSet/>
      <dgm:spPr/>
      <dgm:t>
        <a:bodyPr/>
        <a:lstStyle/>
        <a:p>
          <a:endParaRPr lang="ru-RU"/>
        </a:p>
      </dgm:t>
    </dgm:pt>
    <dgm:pt modelId="{DFD90E1A-80B3-49D4-B136-4105D0D3AFDE}" type="sibTrans" cxnId="{FC39DB07-16D8-44CA-A36D-33D3C83D98AF}">
      <dgm:prSet/>
      <dgm:spPr/>
      <dgm:t>
        <a:bodyPr/>
        <a:lstStyle/>
        <a:p>
          <a:endParaRPr lang="ru-RU"/>
        </a:p>
      </dgm:t>
    </dgm:pt>
    <dgm:pt modelId="{2E662618-0347-4C05-A97C-DF7E79C6209C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Групповая</a:t>
          </a:r>
          <a:endParaRPr lang="ru-RU" sz="1000" b="1" dirty="0">
            <a:solidFill>
              <a:schemeClr val="tx1"/>
            </a:solidFill>
          </a:endParaRPr>
        </a:p>
      </dgm:t>
    </dgm:pt>
    <dgm:pt modelId="{41C4C2C8-E74F-4500-B72F-BF3E341D6529}" type="parTrans" cxnId="{781218E0-D2B8-4607-AD17-7FA0502BAB3A}">
      <dgm:prSet/>
      <dgm:spPr/>
      <dgm:t>
        <a:bodyPr/>
        <a:lstStyle/>
        <a:p>
          <a:endParaRPr lang="ru-RU"/>
        </a:p>
      </dgm:t>
    </dgm:pt>
    <dgm:pt modelId="{7EC94309-1477-4BD0-BDAE-A07FC8D0BD61}" type="sibTrans" cxnId="{781218E0-D2B8-4607-AD17-7FA0502BAB3A}">
      <dgm:prSet/>
      <dgm:spPr/>
      <dgm:t>
        <a:bodyPr/>
        <a:lstStyle/>
        <a:p>
          <a:endParaRPr lang="ru-RU"/>
        </a:p>
      </dgm:t>
    </dgm:pt>
    <dgm:pt modelId="{33A533EC-6D97-4D29-A630-64CEB9E83AEA}">
      <dgm:prSet phldrT="[Текст]" phldr="1"/>
      <dgm:spPr/>
      <dgm:t>
        <a:bodyPr/>
        <a:lstStyle/>
        <a:p>
          <a:endParaRPr lang="ru-RU" dirty="0"/>
        </a:p>
      </dgm:t>
    </dgm:pt>
    <dgm:pt modelId="{884DEE41-4A90-4C3F-875D-23C13F7324EF}" type="parTrans" cxnId="{1DB06413-4713-48DE-BD0D-054CC130F25D}">
      <dgm:prSet/>
      <dgm:spPr/>
      <dgm:t>
        <a:bodyPr/>
        <a:lstStyle/>
        <a:p>
          <a:endParaRPr lang="ru-RU"/>
        </a:p>
      </dgm:t>
    </dgm:pt>
    <dgm:pt modelId="{8A98298B-24C5-4614-B155-8FD2ED1500A5}" type="sibTrans" cxnId="{1DB06413-4713-48DE-BD0D-054CC130F25D}">
      <dgm:prSet/>
      <dgm:spPr/>
      <dgm:t>
        <a:bodyPr/>
        <a:lstStyle/>
        <a:p>
          <a:endParaRPr lang="ru-RU"/>
        </a:p>
      </dgm:t>
    </dgm:pt>
    <dgm:pt modelId="{8062966D-799C-4CFD-8A31-55B6382F235E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Сете-</a:t>
          </a:r>
          <a:r>
            <a:rPr lang="ru-RU" sz="1000" b="1" dirty="0" err="1" smtClean="0">
              <a:solidFill>
                <a:schemeClr val="tx1"/>
              </a:solidFill>
            </a:rPr>
            <a:t>вая</a:t>
          </a:r>
          <a:endParaRPr lang="ru-RU" sz="1000" b="1" dirty="0">
            <a:solidFill>
              <a:schemeClr val="tx1"/>
            </a:solidFill>
          </a:endParaRPr>
        </a:p>
      </dgm:t>
    </dgm:pt>
    <dgm:pt modelId="{E7B5DCCE-6D31-43A5-8FAB-802CBD51DE68}" type="parTrans" cxnId="{BCFE7F4D-D3CB-4F17-B9F4-24D4AFC62405}">
      <dgm:prSet/>
      <dgm:spPr/>
      <dgm:t>
        <a:bodyPr/>
        <a:lstStyle/>
        <a:p>
          <a:endParaRPr lang="ru-RU"/>
        </a:p>
      </dgm:t>
    </dgm:pt>
    <dgm:pt modelId="{DF54BC9F-CE30-4AA0-8896-9466D8C14F98}" type="sibTrans" cxnId="{BCFE7F4D-D3CB-4F17-B9F4-24D4AFC62405}">
      <dgm:prSet/>
      <dgm:spPr/>
      <dgm:t>
        <a:bodyPr/>
        <a:lstStyle/>
        <a:p>
          <a:endParaRPr lang="ru-RU"/>
        </a:p>
      </dgm:t>
    </dgm:pt>
    <dgm:pt modelId="{7F763DAF-2E08-40C6-9558-9B4FA57B5D9E}" type="pres">
      <dgm:prSet presAssocID="{2EA7EDB1-6D7A-410C-9273-7F00D287475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E5208F-DB00-4C79-804B-690560625CC2}" type="pres">
      <dgm:prSet presAssocID="{9DBD6933-49FE-4099-AA2A-864815769F5F}" presName="gear1" presStyleLbl="node1" presStyleIdx="0" presStyleCnt="3" custLinFactNeighborX="42945" custLinFactNeighborY="-621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7CD5-CD99-4433-86A8-94E5DCB92A1E}" type="pres">
      <dgm:prSet presAssocID="{9DBD6933-49FE-4099-AA2A-864815769F5F}" presName="gear1srcNode" presStyleLbl="node1" presStyleIdx="0" presStyleCnt="3"/>
      <dgm:spPr/>
      <dgm:t>
        <a:bodyPr/>
        <a:lstStyle/>
        <a:p>
          <a:endParaRPr lang="ru-RU"/>
        </a:p>
      </dgm:t>
    </dgm:pt>
    <dgm:pt modelId="{06B8F6A2-F5BB-4196-834C-17651E9CFF84}" type="pres">
      <dgm:prSet presAssocID="{9DBD6933-49FE-4099-AA2A-864815769F5F}" presName="gear1dstNode" presStyleLbl="node1" presStyleIdx="0" presStyleCnt="3"/>
      <dgm:spPr/>
      <dgm:t>
        <a:bodyPr/>
        <a:lstStyle/>
        <a:p>
          <a:endParaRPr lang="ru-RU"/>
        </a:p>
      </dgm:t>
    </dgm:pt>
    <dgm:pt modelId="{35E5A3C9-9574-420A-BF0E-43170D0D29CC}" type="pres">
      <dgm:prSet presAssocID="{8062966D-799C-4CFD-8A31-55B6382F235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B0C05-5A5F-429D-B7B9-BEBE036FCFF5}" type="pres">
      <dgm:prSet presAssocID="{8062966D-799C-4CFD-8A31-55B6382F235E}" presName="gear2srcNode" presStyleLbl="node1" presStyleIdx="1" presStyleCnt="3"/>
      <dgm:spPr/>
      <dgm:t>
        <a:bodyPr/>
        <a:lstStyle/>
        <a:p>
          <a:endParaRPr lang="ru-RU"/>
        </a:p>
      </dgm:t>
    </dgm:pt>
    <dgm:pt modelId="{F3FC969E-8F68-4263-A86D-15A9CCD07200}" type="pres">
      <dgm:prSet presAssocID="{8062966D-799C-4CFD-8A31-55B6382F235E}" presName="gear2dstNode" presStyleLbl="node1" presStyleIdx="1" presStyleCnt="3"/>
      <dgm:spPr/>
      <dgm:t>
        <a:bodyPr/>
        <a:lstStyle/>
        <a:p>
          <a:endParaRPr lang="ru-RU"/>
        </a:p>
      </dgm:t>
    </dgm:pt>
    <dgm:pt modelId="{276C46BF-9751-4DB3-AD44-AEA006D6154D}" type="pres">
      <dgm:prSet presAssocID="{2E662618-0347-4C05-A97C-DF7E79C6209C}" presName="gear3" presStyleLbl="node1" presStyleIdx="2" presStyleCnt="3" custScaleX="102536" custScaleY="99320"/>
      <dgm:spPr/>
      <dgm:t>
        <a:bodyPr/>
        <a:lstStyle/>
        <a:p>
          <a:endParaRPr lang="ru-RU"/>
        </a:p>
      </dgm:t>
    </dgm:pt>
    <dgm:pt modelId="{2A217594-3F9A-4BD6-BC27-21AED1778A2B}" type="pres">
      <dgm:prSet presAssocID="{2E662618-0347-4C05-A97C-DF7E79C6209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C784A-5A76-4EAC-AF71-C13C871FA1DB}" type="pres">
      <dgm:prSet presAssocID="{2E662618-0347-4C05-A97C-DF7E79C6209C}" presName="gear3srcNode" presStyleLbl="node1" presStyleIdx="2" presStyleCnt="3"/>
      <dgm:spPr/>
      <dgm:t>
        <a:bodyPr/>
        <a:lstStyle/>
        <a:p>
          <a:endParaRPr lang="ru-RU"/>
        </a:p>
      </dgm:t>
    </dgm:pt>
    <dgm:pt modelId="{1B747149-6CA4-4AC5-9C3A-DA17D69D90C7}" type="pres">
      <dgm:prSet presAssocID="{2E662618-0347-4C05-A97C-DF7E79C6209C}" presName="gear3dstNode" presStyleLbl="node1" presStyleIdx="2" presStyleCnt="3"/>
      <dgm:spPr/>
      <dgm:t>
        <a:bodyPr/>
        <a:lstStyle/>
        <a:p>
          <a:endParaRPr lang="ru-RU"/>
        </a:p>
      </dgm:t>
    </dgm:pt>
    <dgm:pt modelId="{0AC4CD0B-CFF2-4026-924D-634BD730E9CF}" type="pres">
      <dgm:prSet presAssocID="{DFD90E1A-80B3-49D4-B136-4105D0D3AFDE}" presName="connector1" presStyleLbl="sibTrans2D1" presStyleIdx="0" presStyleCnt="3" custAng="0" custLinFactNeighborX="32148" custLinFactNeighborY="-55399"/>
      <dgm:spPr/>
      <dgm:t>
        <a:bodyPr/>
        <a:lstStyle/>
        <a:p>
          <a:endParaRPr lang="ru-RU"/>
        </a:p>
      </dgm:t>
    </dgm:pt>
    <dgm:pt modelId="{CFFC3666-22C5-461E-93F9-13BF51749E42}" type="pres">
      <dgm:prSet presAssocID="{DF54BC9F-CE30-4AA0-8896-9466D8C14F9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4838A432-469F-476C-9753-46A4F782294E}" type="pres">
      <dgm:prSet presAssocID="{7EC94309-1477-4BD0-BDAE-A07FC8D0BD61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C2600EA-D455-4853-A1C4-E1FBE5293F1F}" type="presOf" srcId="{DFD90E1A-80B3-49D4-B136-4105D0D3AFDE}" destId="{0AC4CD0B-CFF2-4026-924D-634BD730E9CF}" srcOrd="0" destOrd="0" presId="urn:microsoft.com/office/officeart/2005/8/layout/gear1"/>
    <dgm:cxn modelId="{781218E0-D2B8-4607-AD17-7FA0502BAB3A}" srcId="{2EA7EDB1-6D7A-410C-9273-7F00D287475B}" destId="{2E662618-0347-4C05-A97C-DF7E79C6209C}" srcOrd="2" destOrd="0" parTransId="{41C4C2C8-E74F-4500-B72F-BF3E341D6529}" sibTransId="{7EC94309-1477-4BD0-BDAE-A07FC8D0BD61}"/>
    <dgm:cxn modelId="{306552CF-0155-4F22-AE50-2FD0D76B7E7A}" type="presOf" srcId="{7EC94309-1477-4BD0-BDAE-A07FC8D0BD61}" destId="{4838A432-469F-476C-9753-46A4F782294E}" srcOrd="0" destOrd="0" presId="urn:microsoft.com/office/officeart/2005/8/layout/gear1"/>
    <dgm:cxn modelId="{CBBF08FD-276C-4ACE-AB49-56B2E2DF018F}" type="presOf" srcId="{2E662618-0347-4C05-A97C-DF7E79C6209C}" destId="{0CAC784A-5A76-4EAC-AF71-C13C871FA1DB}" srcOrd="2" destOrd="0" presId="urn:microsoft.com/office/officeart/2005/8/layout/gear1"/>
    <dgm:cxn modelId="{94BF9A7F-6BC5-490B-8ED3-A5CB8F40E034}" type="presOf" srcId="{8062966D-799C-4CFD-8A31-55B6382F235E}" destId="{35E5A3C9-9574-420A-BF0E-43170D0D29CC}" srcOrd="0" destOrd="0" presId="urn:microsoft.com/office/officeart/2005/8/layout/gear1"/>
    <dgm:cxn modelId="{53AF72D7-E6E1-4907-BDF9-3146EBFF7E0F}" type="presOf" srcId="{2E662618-0347-4C05-A97C-DF7E79C6209C}" destId="{1B747149-6CA4-4AC5-9C3A-DA17D69D90C7}" srcOrd="3" destOrd="0" presId="urn:microsoft.com/office/officeart/2005/8/layout/gear1"/>
    <dgm:cxn modelId="{476064AB-83B3-4E4C-B89C-84D4C51E4D27}" type="presOf" srcId="{2E662618-0347-4C05-A97C-DF7E79C6209C}" destId="{276C46BF-9751-4DB3-AD44-AEA006D6154D}" srcOrd="0" destOrd="0" presId="urn:microsoft.com/office/officeart/2005/8/layout/gear1"/>
    <dgm:cxn modelId="{1DB06413-4713-48DE-BD0D-054CC130F25D}" srcId="{2EA7EDB1-6D7A-410C-9273-7F00D287475B}" destId="{33A533EC-6D97-4D29-A630-64CEB9E83AEA}" srcOrd="3" destOrd="0" parTransId="{884DEE41-4A90-4C3F-875D-23C13F7324EF}" sibTransId="{8A98298B-24C5-4614-B155-8FD2ED1500A5}"/>
    <dgm:cxn modelId="{1F95B8A8-CAE3-46D1-BCF1-113D9322158F}" type="presOf" srcId="{DF54BC9F-CE30-4AA0-8896-9466D8C14F98}" destId="{CFFC3666-22C5-461E-93F9-13BF51749E42}" srcOrd="0" destOrd="0" presId="urn:microsoft.com/office/officeart/2005/8/layout/gear1"/>
    <dgm:cxn modelId="{FB10A6D1-31D0-4E9D-B3BD-95E7304A9521}" type="presOf" srcId="{8062966D-799C-4CFD-8A31-55B6382F235E}" destId="{B85B0C05-5A5F-429D-B7B9-BEBE036FCFF5}" srcOrd="1" destOrd="0" presId="urn:microsoft.com/office/officeart/2005/8/layout/gear1"/>
    <dgm:cxn modelId="{3925C5A6-AF1C-4F08-A0CB-245CBEEFD8A1}" type="presOf" srcId="{9DBD6933-49FE-4099-AA2A-864815769F5F}" destId="{06B8F6A2-F5BB-4196-834C-17651E9CFF84}" srcOrd="2" destOrd="0" presId="urn:microsoft.com/office/officeart/2005/8/layout/gear1"/>
    <dgm:cxn modelId="{0053A5A0-6DBC-42DC-A802-A905939FED68}" type="presOf" srcId="{9DBD6933-49FE-4099-AA2A-864815769F5F}" destId="{93907CD5-CD99-4433-86A8-94E5DCB92A1E}" srcOrd="1" destOrd="0" presId="urn:microsoft.com/office/officeart/2005/8/layout/gear1"/>
    <dgm:cxn modelId="{9D4CF83D-D762-4088-BF5B-112CD1833840}" type="presOf" srcId="{8062966D-799C-4CFD-8A31-55B6382F235E}" destId="{F3FC969E-8F68-4263-A86D-15A9CCD07200}" srcOrd="2" destOrd="0" presId="urn:microsoft.com/office/officeart/2005/8/layout/gear1"/>
    <dgm:cxn modelId="{BCFE7F4D-D3CB-4F17-B9F4-24D4AFC62405}" srcId="{2EA7EDB1-6D7A-410C-9273-7F00D287475B}" destId="{8062966D-799C-4CFD-8A31-55B6382F235E}" srcOrd="1" destOrd="0" parTransId="{E7B5DCCE-6D31-43A5-8FAB-802CBD51DE68}" sibTransId="{DF54BC9F-CE30-4AA0-8896-9466D8C14F98}"/>
    <dgm:cxn modelId="{67B2C728-1A76-4D9C-A950-260FA42F71B0}" type="presOf" srcId="{2E662618-0347-4C05-A97C-DF7E79C6209C}" destId="{2A217594-3F9A-4BD6-BC27-21AED1778A2B}" srcOrd="1" destOrd="0" presId="urn:microsoft.com/office/officeart/2005/8/layout/gear1"/>
    <dgm:cxn modelId="{CCB2FAFC-C874-4602-9825-E4A789F0B88B}" type="presOf" srcId="{2EA7EDB1-6D7A-410C-9273-7F00D287475B}" destId="{7F763DAF-2E08-40C6-9558-9B4FA57B5D9E}" srcOrd="0" destOrd="0" presId="urn:microsoft.com/office/officeart/2005/8/layout/gear1"/>
    <dgm:cxn modelId="{1C223DAC-D6B2-49D1-AEF9-2465CAA68A2A}" type="presOf" srcId="{9DBD6933-49FE-4099-AA2A-864815769F5F}" destId="{2EE5208F-DB00-4C79-804B-690560625CC2}" srcOrd="0" destOrd="0" presId="urn:microsoft.com/office/officeart/2005/8/layout/gear1"/>
    <dgm:cxn modelId="{FC39DB07-16D8-44CA-A36D-33D3C83D98AF}" srcId="{2EA7EDB1-6D7A-410C-9273-7F00D287475B}" destId="{9DBD6933-49FE-4099-AA2A-864815769F5F}" srcOrd="0" destOrd="0" parTransId="{373268B2-7639-4C78-AA81-3FF64C38FCC4}" sibTransId="{DFD90E1A-80B3-49D4-B136-4105D0D3AFDE}"/>
    <dgm:cxn modelId="{3C1826DA-4D6F-4CA0-807F-3CD1EBE33359}" type="presParOf" srcId="{7F763DAF-2E08-40C6-9558-9B4FA57B5D9E}" destId="{2EE5208F-DB00-4C79-804B-690560625CC2}" srcOrd="0" destOrd="0" presId="urn:microsoft.com/office/officeart/2005/8/layout/gear1"/>
    <dgm:cxn modelId="{8BE2EC11-CA06-4E0B-998F-95C7CA0CEBAF}" type="presParOf" srcId="{7F763DAF-2E08-40C6-9558-9B4FA57B5D9E}" destId="{93907CD5-CD99-4433-86A8-94E5DCB92A1E}" srcOrd="1" destOrd="0" presId="urn:microsoft.com/office/officeart/2005/8/layout/gear1"/>
    <dgm:cxn modelId="{B505379E-ED2D-4C11-ABC2-EB2CA2F9B389}" type="presParOf" srcId="{7F763DAF-2E08-40C6-9558-9B4FA57B5D9E}" destId="{06B8F6A2-F5BB-4196-834C-17651E9CFF84}" srcOrd="2" destOrd="0" presId="urn:microsoft.com/office/officeart/2005/8/layout/gear1"/>
    <dgm:cxn modelId="{F7C6B7FB-F5C4-443E-8867-17FE9F0896B3}" type="presParOf" srcId="{7F763DAF-2E08-40C6-9558-9B4FA57B5D9E}" destId="{35E5A3C9-9574-420A-BF0E-43170D0D29CC}" srcOrd="3" destOrd="0" presId="urn:microsoft.com/office/officeart/2005/8/layout/gear1"/>
    <dgm:cxn modelId="{8B7BE5B5-EC27-49AF-B8CD-E11C4FC60679}" type="presParOf" srcId="{7F763DAF-2E08-40C6-9558-9B4FA57B5D9E}" destId="{B85B0C05-5A5F-429D-B7B9-BEBE036FCFF5}" srcOrd="4" destOrd="0" presId="urn:microsoft.com/office/officeart/2005/8/layout/gear1"/>
    <dgm:cxn modelId="{863086D8-EE40-429F-A4A5-0DF95A9F3BFA}" type="presParOf" srcId="{7F763DAF-2E08-40C6-9558-9B4FA57B5D9E}" destId="{F3FC969E-8F68-4263-A86D-15A9CCD07200}" srcOrd="5" destOrd="0" presId="urn:microsoft.com/office/officeart/2005/8/layout/gear1"/>
    <dgm:cxn modelId="{60D63ED8-EE64-4BC1-939A-456B18B9896D}" type="presParOf" srcId="{7F763DAF-2E08-40C6-9558-9B4FA57B5D9E}" destId="{276C46BF-9751-4DB3-AD44-AEA006D6154D}" srcOrd="6" destOrd="0" presId="urn:microsoft.com/office/officeart/2005/8/layout/gear1"/>
    <dgm:cxn modelId="{A82D6A96-44EC-4E31-9DC2-A1E146504A95}" type="presParOf" srcId="{7F763DAF-2E08-40C6-9558-9B4FA57B5D9E}" destId="{2A217594-3F9A-4BD6-BC27-21AED1778A2B}" srcOrd="7" destOrd="0" presId="urn:microsoft.com/office/officeart/2005/8/layout/gear1"/>
    <dgm:cxn modelId="{0D299FBB-B390-41A0-B9A0-08C3D2A8555A}" type="presParOf" srcId="{7F763DAF-2E08-40C6-9558-9B4FA57B5D9E}" destId="{0CAC784A-5A76-4EAC-AF71-C13C871FA1DB}" srcOrd="8" destOrd="0" presId="urn:microsoft.com/office/officeart/2005/8/layout/gear1"/>
    <dgm:cxn modelId="{1F2E9EAA-E83F-4F8B-8FA9-D1F5D49C13CE}" type="presParOf" srcId="{7F763DAF-2E08-40C6-9558-9B4FA57B5D9E}" destId="{1B747149-6CA4-4AC5-9C3A-DA17D69D90C7}" srcOrd="9" destOrd="0" presId="urn:microsoft.com/office/officeart/2005/8/layout/gear1"/>
    <dgm:cxn modelId="{235A0C3D-DBE9-4314-A42D-930DB503363B}" type="presParOf" srcId="{7F763DAF-2E08-40C6-9558-9B4FA57B5D9E}" destId="{0AC4CD0B-CFF2-4026-924D-634BD730E9CF}" srcOrd="10" destOrd="0" presId="urn:microsoft.com/office/officeart/2005/8/layout/gear1"/>
    <dgm:cxn modelId="{465EC043-A2E5-462F-B9EA-EEC42616695B}" type="presParOf" srcId="{7F763DAF-2E08-40C6-9558-9B4FA57B5D9E}" destId="{CFFC3666-22C5-461E-93F9-13BF51749E42}" srcOrd="11" destOrd="0" presId="urn:microsoft.com/office/officeart/2005/8/layout/gear1"/>
    <dgm:cxn modelId="{8A7483C9-AC70-4009-B8D0-C018B0BC9A4C}" type="presParOf" srcId="{7F763DAF-2E08-40C6-9558-9B4FA57B5D9E}" destId="{4838A432-469F-476C-9753-46A4F782294E}" srcOrd="12" destOrd="0" presId="urn:microsoft.com/office/officeart/2005/8/layout/gear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A7EDB1-6D7A-410C-9273-7F00D287475B}" type="doc">
      <dgm:prSet loTypeId="urn:microsoft.com/office/officeart/2005/8/layout/gear1" loCatId="cycle" qsTypeId="urn:microsoft.com/office/officeart/2005/8/quickstyle/3d3" qsCatId="3D" csTypeId="urn:microsoft.com/office/officeart/2005/8/colors/colorful4" csCatId="colorful" phldr="1"/>
      <dgm:spPr/>
    </dgm:pt>
    <dgm:pt modelId="{9DBD6933-49FE-4099-AA2A-864815769F5F}">
      <dgm:prSet phldrT="[Текст]" custT="1"/>
      <dgm:spPr/>
      <dgm:t>
        <a:bodyPr/>
        <a:lstStyle/>
        <a:p>
          <a:r>
            <a:rPr lang="ru-RU" sz="1000" b="1" dirty="0" err="1" smtClean="0">
              <a:solidFill>
                <a:schemeClr val="tx1"/>
              </a:solidFill>
            </a:rPr>
            <a:t>Индиви</a:t>
          </a:r>
          <a:r>
            <a:rPr lang="ru-RU" sz="1000" b="1" dirty="0" smtClean="0">
              <a:solidFill>
                <a:schemeClr val="tx1"/>
              </a:solidFill>
            </a:rPr>
            <a:t>-</a:t>
          </a:r>
        </a:p>
        <a:p>
          <a:r>
            <a:rPr lang="ru-RU" sz="1000" b="1" dirty="0" smtClean="0">
              <a:solidFill>
                <a:schemeClr val="tx1"/>
              </a:solidFill>
            </a:rPr>
            <a:t>дуальная</a:t>
          </a:r>
          <a:endParaRPr lang="ru-RU" sz="1000" b="1" dirty="0">
            <a:solidFill>
              <a:schemeClr val="tx1"/>
            </a:solidFill>
          </a:endParaRPr>
        </a:p>
      </dgm:t>
    </dgm:pt>
    <dgm:pt modelId="{373268B2-7639-4C78-AA81-3FF64C38FCC4}" type="parTrans" cxnId="{FC39DB07-16D8-44CA-A36D-33D3C83D98AF}">
      <dgm:prSet/>
      <dgm:spPr/>
      <dgm:t>
        <a:bodyPr/>
        <a:lstStyle/>
        <a:p>
          <a:endParaRPr lang="ru-RU"/>
        </a:p>
      </dgm:t>
    </dgm:pt>
    <dgm:pt modelId="{DFD90E1A-80B3-49D4-B136-4105D0D3AFDE}" type="sibTrans" cxnId="{FC39DB07-16D8-44CA-A36D-33D3C83D98AF}">
      <dgm:prSet/>
      <dgm:spPr/>
      <dgm:t>
        <a:bodyPr/>
        <a:lstStyle/>
        <a:p>
          <a:endParaRPr lang="ru-RU"/>
        </a:p>
      </dgm:t>
    </dgm:pt>
    <dgm:pt modelId="{2E662618-0347-4C05-A97C-DF7E79C6209C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Групповая</a:t>
          </a:r>
          <a:endParaRPr lang="ru-RU" sz="1000" b="1" dirty="0">
            <a:solidFill>
              <a:schemeClr val="tx1"/>
            </a:solidFill>
          </a:endParaRPr>
        </a:p>
      </dgm:t>
    </dgm:pt>
    <dgm:pt modelId="{41C4C2C8-E74F-4500-B72F-BF3E341D6529}" type="parTrans" cxnId="{781218E0-D2B8-4607-AD17-7FA0502BAB3A}">
      <dgm:prSet/>
      <dgm:spPr/>
      <dgm:t>
        <a:bodyPr/>
        <a:lstStyle/>
        <a:p>
          <a:endParaRPr lang="ru-RU"/>
        </a:p>
      </dgm:t>
    </dgm:pt>
    <dgm:pt modelId="{7EC94309-1477-4BD0-BDAE-A07FC8D0BD61}" type="sibTrans" cxnId="{781218E0-D2B8-4607-AD17-7FA0502BAB3A}">
      <dgm:prSet/>
      <dgm:spPr/>
      <dgm:t>
        <a:bodyPr/>
        <a:lstStyle/>
        <a:p>
          <a:endParaRPr lang="ru-RU"/>
        </a:p>
      </dgm:t>
    </dgm:pt>
    <dgm:pt modelId="{33A533EC-6D97-4D29-A630-64CEB9E83AEA}">
      <dgm:prSet phldrT="[Текст]" phldr="1"/>
      <dgm:spPr/>
      <dgm:t>
        <a:bodyPr/>
        <a:lstStyle/>
        <a:p>
          <a:endParaRPr lang="ru-RU" dirty="0"/>
        </a:p>
      </dgm:t>
    </dgm:pt>
    <dgm:pt modelId="{884DEE41-4A90-4C3F-875D-23C13F7324EF}" type="parTrans" cxnId="{1DB06413-4713-48DE-BD0D-054CC130F25D}">
      <dgm:prSet/>
      <dgm:spPr/>
      <dgm:t>
        <a:bodyPr/>
        <a:lstStyle/>
        <a:p>
          <a:endParaRPr lang="ru-RU"/>
        </a:p>
      </dgm:t>
    </dgm:pt>
    <dgm:pt modelId="{8A98298B-24C5-4614-B155-8FD2ED1500A5}" type="sibTrans" cxnId="{1DB06413-4713-48DE-BD0D-054CC130F25D}">
      <dgm:prSet/>
      <dgm:spPr/>
      <dgm:t>
        <a:bodyPr/>
        <a:lstStyle/>
        <a:p>
          <a:endParaRPr lang="ru-RU"/>
        </a:p>
      </dgm:t>
    </dgm:pt>
    <dgm:pt modelId="{8062966D-799C-4CFD-8A31-55B6382F235E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Сете-</a:t>
          </a:r>
          <a:r>
            <a:rPr lang="ru-RU" sz="1000" b="1" dirty="0" err="1" smtClean="0">
              <a:solidFill>
                <a:schemeClr val="tx1"/>
              </a:solidFill>
            </a:rPr>
            <a:t>вая</a:t>
          </a:r>
          <a:endParaRPr lang="ru-RU" sz="1000" b="1" dirty="0">
            <a:solidFill>
              <a:schemeClr val="tx1"/>
            </a:solidFill>
          </a:endParaRPr>
        </a:p>
      </dgm:t>
    </dgm:pt>
    <dgm:pt modelId="{E7B5DCCE-6D31-43A5-8FAB-802CBD51DE68}" type="parTrans" cxnId="{BCFE7F4D-D3CB-4F17-B9F4-24D4AFC62405}">
      <dgm:prSet/>
      <dgm:spPr/>
      <dgm:t>
        <a:bodyPr/>
        <a:lstStyle/>
        <a:p>
          <a:endParaRPr lang="ru-RU"/>
        </a:p>
      </dgm:t>
    </dgm:pt>
    <dgm:pt modelId="{DF54BC9F-CE30-4AA0-8896-9466D8C14F98}" type="sibTrans" cxnId="{BCFE7F4D-D3CB-4F17-B9F4-24D4AFC62405}">
      <dgm:prSet/>
      <dgm:spPr/>
      <dgm:t>
        <a:bodyPr/>
        <a:lstStyle/>
        <a:p>
          <a:endParaRPr lang="ru-RU"/>
        </a:p>
      </dgm:t>
    </dgm:pt>
    <dgm:pt modelId="{7F763DAF-2E08-40C6-9558-9B4FA57B5D9E}" type="pres">
      <dgm:prSet presAssocID="{2EA7EDB1-6D7A-410C-9273-7F00D287475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E5208F-DB00-4C79-804B-690560625CC2}" type="pres">
      <dgm:prSet presAssocID="{9DBD6933-49FE-4099-AA2A-864815769F5F}" presName="gear1" presStyleLbl="node1" presStyleIdx="0" presStyleCnt="3" custLinFactNeighborX="42945" custLinFactNeighborY="-621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7CD5-CD99-4433-86A8-94E5DCB92A1E}" type="pres">
      <dgm:prSet presAssocID="{9DBD6933-49FE-4099-AA2A-864815769F5F}" presName="gear1srcNode" presStyleLbl="node1" presStyleIdx="0" presStyleCnt="3"/>
      <dgm:spPr/>
      <dgm:t>
        <a:bodyPr/>
        <a:lstStyle/>
        <a:p>
          <a:endParaRPr lang="ru-RU"/>
        </a:p>
      </dgm:t>
    </dgm:pt>
    <dgm:pt modelId="{06B8F6A2-F5BB-4196-834C-17651E9CFF84}" type="pres">
      <dgm:prSet presAssocID="{9DBD6933-49FE-4099-AA2A-864815769F5F}" presName="gear1dstNode" presStyleLbl="node1" presStyleIdx="0" presStyleCnt="3"/>
      <dgm:spPr/>
      <dgm:t>
        <a:bodyPr/>
        <a:lstStyle/>
        <a:p>
          <a:endParaRPr lang="ru-RU"/>
        </a:p>
      </dgm:t>
    </dgm:pt>
    <dgm:pt modelId="{35E5A3C9-9574-420A-BF0E-43170D0D29CC}" type="pres">
      <dgm:prSet presAssocID="{8062966D-799C-4CFD-8A31-55B6382F235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B0C05-5A5F-429D-B7B9-BEBE036FCFF5}" type="pres">
      <dgm:prSet presAssocID="{8062966D-799C-4CFD-8A31-55B6382F235E}" presName="gear2srcNode" presStyleLbl="node1" presStyleIdx="1" presStyleCnt="3"/>
      <dgm:spPr/>
      <dgm:t>
        <a:bodyPr/>
        <a:lstStyle/>
        <a:p>
          <a:endParaRPr lang="ru-RU"/>
        </a:p>
      </dgm:t>
    </dgm:pt>
    <dgm:pt modelId="{F3FC969E-8F68-4263-A86D-15A9CCD07200}" type="pres">
      <dgm:prSet presAssocID="{8062966D-799C-4CFD-8A31-55B6382F235E}" presName="gear2dstNode" presStyleLbl="node1" presStyleIdx="1" presStyleCnt="3"/>
      <dgm:spPr/>
      <dgm:t>
        <a:bodyPr/>
        <a:lstStyle/>
        <a:p>
          <a:endParaRPr lang="ru-RU"/>
        </a:p>
      </dgm:t>
    </dgm:pt>
    <dgm:pt modelId="{276C46BF-9751-4DB3-AD44-AEA006D6154D}" type="pres">
      <dgm:prSet presAssocID="{2E662618-0347-4C05-A97C-DF7E79C6209C}" presName="gear3" presStyleLbl="node1" presStyleIdx="2" presStyleCnt="3" custScaleX="102536" custScaleY="99320"/>
      <dgm:spPr/>
      <dgm:t>
        <a:bodyPr/>
        <a:lstStyle/>
        <a:p>
          <a:endParaRPr lang="ru-RU"/>
        </a:p>
      </dgm:t>
    </dgm:pt>
    <dgm:pt modelId="{2A217594-3F9A-4BD6-BC27-21AED1778A2B}" type="pres">
      <dgm:prSet presAssocID="{2E662618-0347-4C05-A97C-DF7E79C6209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C784A-5A76-4EAC-AF71-C13C871FA1DB}" type="pres">
      <dgm:prSet presAssocID="{2E662618-0347-4C05-A97C-DF7E79C6209C}" presName="gear3srcNode" presStyleLbl="node1" presStyleIdx="2" presStyleCnt="3"/>
      <dgm:spPr/>
      <dgm:t>
        <a:bodyPr/>
        <a:lstStyle/>
        <a:p>
          <a:endParaRPr lang="ru-RU"/>
        </a:p>
      </dgm:t>
    </dgm:pt>
    <dgm:pt modelId="{1B747149-6CA4-4AC5-9C3A-DA17D69D90C7}" type="pres">
      <dgm:prSet presAssocID="{2E662618-0347-4C05-A97C-DF7E79C6209C}" presName="gear3dstNode" presStyleLbl="node1" presStyleIdx="2" presStyleCnt="3"/>
      <dgm:spPr/>
      <dgm:t>
        <a:bodyPr/>
        <a:lstStyle/>
        <a:p>
          <a:endParaRPr lang="ru-RU"/>
        </a:p>
      </dgm:t>
    </dgm:pt>
    <dgm:pt modelId="{0AC4CD0B-CFF2-4026-924D-634BD730E9CF}" type="pres">
      <dgm:prSet presAssocID="{DFD90E1A-80B3-49D4-B136-4105D0D3AFDE}" presName="connector1" presStyleLbl="sibTrans2D1" presStyleIdx="0" presStyleCnt="3" custAng="0" custLinFactNeighborX="32148" custLinFactNeighborY="-55399"/>
      <dgm:spPr/>
      <dgm:t>
        <a:bodyPr/>
        <a:lstStyle/>
        <a:p>
          <a:endParaRPr lang="ru-RU"/>
        </a:p>
      </dgm:t>
    </dgm:pt>
    <dgm:pt modelId="{CFFC3666-22C5-461E-93F9-13BF51749E42}" type="pres">
      <dgm:prSet presAssocID="{DF54BC9F-CE30-4AA0-8896-9466D8C14F9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4838A432-469F-476C-9753-46A4F782294E}" type="pres">
      <dgm:prSet presAssocID="{7EC94309-1477-4BD0-BDAE-A07FC8D0BD61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314E38E-E4BE-4F5C-A86B-24FE24FBC876}" type="presOf" srcId="{DFD90E1A-80B3-49D4-B136-4105D0D3AFDE}" destId="{0AC4CD0B-CFF2-4026-924D-634BD730E9CF}" srcOrd="0" destOrd="0" presId="urn:microsoft.com/office/officeart/2005/8/layout/gear1"/>
    <dgm:cxn modelId="{781218E0-D2B8-4607-AD17-7FA0502BAB3A}" srcId="{2EA7EDB1-6D7A-410C-9273-7F00D287475B}" destId="{2E662618-0347-4C05-A97C-DF7E79C6209C}" srcOrd="2" destOrd="0" parTransId="{41C4C2C8-E74F-4500-B72F-BF3E341D6529}" sibTransId="{7EC94309-1477-4BD0-BDAE-A07FC8D0BD61}"/>
    <dgm:cxn modelId="{DA9AC751-7415-4715-AFA6-46709B1A320C}" type="presOf" srcId="{8062966D-799C-4CFD-8A31-55B6382F235E}" destId="{B85B0C05-5A5F-429D-B7B9-BEBE036FCFF5}" srcOrd="1" destOrd="0" presId="urn:microsoft.com/office/officeart/2005/8/layout/gear1"/>
    <dgm:cxn modelId="{3736B7DF-EC7D-44A9-B785-F63D967F5863}" type="presOf" srcId="{2E662618-0347-4C05-A97C-DF7E79C6209C}" destId="{2A217594-3F9A-4BD6-BC27-21AED1778A2B}" srcOrd="1" destOrd="0" presId="urn:microsoft.com/office/officeart/2005/8/layout/gear1"/>
    <dgm:cxn modelId="{A355D2AA-470A-4ABB-B9AB-FCC0617DFA00}" type="presOf" srcId="{DF54BC9F-CE30-4AA0-8896-9466D8C14F98}" destId="{CFFC3666-22C5-461E-93F9-13BF51749E42}" srcOrd="0" destOrd="0" presId="urn:microsoft.com/office/officeart/2005/8/layout/gear1"/>
    <dgm:cxn modelId="{E1DFF6E6-9E1F-4A30-81E4-681BDE904818}" type="presOf" srcId="{2E662618-0347-4C05-A97C-DF7E79C6209C}" destId="{1B747149-6CA4-4AC5-9C3A-DA17D69D90C7}" srcOrd="3" destOrd="0" presId="urn:microsoft.com/office/officeart/2005/8/layout/gear1"/>
    <dgm:cxn modelId="{1DB06413-4713-48DE-BD0D-054CC130F25D}" srcId="{2EA7EDB1-6D7A-410C-9273-7F00D287475B}" destId="{33A533EC-6D97-4D29-A630-64CEB9E83AEA}" srcOrd="3" destOrd="0" parTransId="{884DEE41-4A90-4C3F-875D-23C13F7324EF}" sibTransId="{8A98298B-24C5-4614-B155-8FD2ED1500A5}"/>
    <dgm:cxn modelId="{935BACD9-C2E1-419A-B1BC-02AE14F75C13}" type="presOf" srcId="{9DBD6933-49FE-4099-AA2A-864815769F5F}" destId="{06B8F6A2-F5BB-4196-834C-17651E9CFF84}" srcOrd="2" destOrd="0" presId="urn:microsoft.com/office/officeart/2005/8/layout/gear1"/>
    <dgm:cxn modelId="{06C138EF-17ED-4966-A1B5-A950E9BA0DDB}" type="presOf" srcId="{2E662618-0347-4C05-A97C-DF7E79C6209C}" destId="{276C46BF-9751-4DB3-AD44-AEA006D6154D}" srcOrd="0" destOrd="0" presId="urn:microsoft.com/office/officeart/2005/8/layout/gear1"/>
    <dgm:cxn modelId="{36B6B3F5-CFC3-4983-A76D-7EB8398B5266}" type="presOf" srcId="{9DBD6933-49FE-4099-AA2A-864815769F5F}" destId="{93907CD5-CD99-4433-86A8-94E5DCB92A1E}" srcOrd="1" destOrd="0" presId="urn:microsoft.com/office/officeart/2005/8/layout/gear1"/>
    <dgm:cxn modelId="{4C6C9BC6-FC01-4927-AACF-ABC9BB595DD1}" type="presOf" srcId="{2EA7EDB1-6D7A-410C-9273-7F00D287475B}" destId="{7F763DAF-2E08-40C6-9558-9B4FA57B5D9E}" srcOrd="0" destOrd="0" presId="urn:microsoft.com/office/officeart/2005/8/layout/gear1"/>
    <dgm:cxn modelId="{BCFE7F4D-D3CB-4F17-B9F4-24D4AFC62405}" srcId="{2EA7EDB1-6D7A-410C-9273-7F00D287475B}" destId="{8062966D-799C-4CFD-8A31-55B6382F235E}" srcOrd="1" destOrd="0" parTransId="{E7B5DCCE-6D31-43A5-8FAB-802CBD51DE68}" sibTransId="{DF54BC9F-CE30-4AA0-8896-9466D8C14F98}"/>
    <dgm:cxn modelId="{4F9BA91B-5C96-450F-A1ED-D527F45DB465}" type="presOf" srcId="{8062966D-799C-4CFD-8A31-55B6382F235E}" destId="{35E5A3C9-9574-420A-BF0E-43170D0D29CC}" srcOrd="0" destOrd="0" presId="urn:microsoft.com/office/officeart/2005/8/layout/gear1"/>
    <dgm:cxn modelId="{EC2B8110-20C2-4590-AE80-B94878161639}" type="presOf" srcId="{7EC94309-1477-4BD0-BDAE-A07FC8D0BD61}" destId="{4838A432-469F-476C-9753-46A4F782294E}" srcOrd="0" destOrd="0" presId="urn:microsoft.com/office/officeart/2005/8/layout/gear1"/>
    <dgm:cxn modelId="{2385517D-CBCF-4776-A7FA-154436A44CBD}" type="presOf" srcId="{2E662618-0347-4C05-A97C-DF7E79C6209C}" destId="{0CAC784A-5A76-4EAC-AF71-C13C871FA1DB}" srcOrd="2" destOrd="0" presId="urn:microsoft.com/office/officeart/2005/8/layout/gear1"/>
    <dgm:cxn modelId="{0F39A07C-EA07-4E25-A362-1BD569C67F2E}" type="presOf" srcId="{9DBD6933-49FE-4099-AA2A-864815769F5F}" destId="{2EE5208F-DB00-4C79-804B-690560625CC2}" srcOrd="0" destOrd="0" presId="urn:microsoft.com/office/officeart/2005/8/layout/gear1"/>
    <dgm:cxn modelId="{F19ACAA4-05C9-4628-84E4-5C2B5A510C18}" type="presOf" srcId="{8062966D-799C-4CFD-8A31-55B6382F235E}" destId="{F3FC969E-8F68-4263-A86D-15A9CCD07200}" srcOrd="2" destOrd="0" presId="urn:microsoft.com/office/officeart/2005/8/layout/gear1"/>
    <dgm:cxn modelId="{FC39DB07-16D8-44CA-A36D-33D3C83D98AF}" srcId="{2EA7EDB1-6D7A-410C-9273-7F00D287475B}" destId="{9DBD6933-49FE-4099-AA2A-864815769F5F}" srcOrd="0" destOrd="0" parTransId="{373268B2-7639-4C78-AA81-3FF64C38FCC4}" sibTransId="{DFD90E1A-80B3-49D4-B136-4105D0D3AFDE}"/>
    <dgm:cxn modelId="{CC47123B-3A51-4A21-AAE1-D4FBB6C4B610}" type="presParOf" srcId="{7F763DAF-2E08-40C6-9558-9B4FA57B5D9E}" destId="{2EE5208F-DB00-4C79-804B-690560625CC2}" srcOrd="0" destOrd="0" presId="urn:microsoft.com/office/officeart/2005/8/layout/gear1"/>
    <dgm:cxn modelId="{E4843041-76CE-4E51-A32A-94BC7426B744}" type="presParOf" srcId="{7F763DAF-2E08-40C6-9558-9B4FA57B5D9E}" destId="{93907CD5-CD99-4433-86A8-94E5DCB92A1E}" srcOrd="1" destOrd="0" presId="urn:microsoft.com/office/officeart/2005/8/layout/gear1"/>
    <dgm:cxn modelId="{528B9AD8-ACFB-4DA6-A3B6-43ADDF473D20}" type="presParOf" srcId="{7F763DAF-2E08-40C6-9558-9B4FA57B5D9E}" destId="{06B8F6A2-F5BB-4196-834C-17651E9CFF84}" srcOrd="2" destOrd="0" presId="urn:microsoft.com/office/officeart/2005/8/layout/gear1"/>
    <dgm:cxn modelId="{FFE861DF-704E-44AC-9C0D-E21042A23D35}" type="presParOf" srcId="{7F763DAF-2E08-40C6-9558-9B4FA57B5D9E}" destId="{35E5A3C9-9574-420A-BF0E-43170D0D29CC}" srcOrd="3" destOrd="0" presId="urn:microsoft.com/office/officeart/2005/8/layout/gear1"/>
    <dgm:cxn modelId="{6FA4F862-F9F1-4758-B8DD-D1CC2EE68FE0}" type="presParOf" srcId="{7F763DAF-2E08-40C6-9558-9B4FA57B5D9E}" destId="{B85B0C05-5A5F-429D-B7B9-BEBE036FCFF5}" srcOrd="4" destOrd="0" presId="urn:microsoft.com/office/officeart/2005/8/layout/gear1"/>
    <dgm:cxn modelId="{E967CCE4-ACD7-4259-BAEE-FD3A01E1E9FD}" type="presParOf" srcId="{7F763DAF-2E08-40C6-9558-9B4FA57B5D9E}" destId="{F3FC969E-8F68-4263-A86D-15A9CCD07200}" srcOrd="5" destOrd="0" presId="urn:microsoft.com/office/officeart/2005/8/layout/gear1"/>
    <dgm:cxn modelId="{42CB5EAE-8BEF-4BC9-ADE3-76E2F84AD086}" type="presParOf" srcId="{7F763DAF-2E08-40C6-9558-9B4FA57B5D9E}" destId="{276C46BF-9751-4DB3-AD44-AEA006D6154D}" srcOrd="6" destOrd="0" presId="urn:microsoft.com/office/officeart/2005/8/layout/gear1"/>
    <dgm:cxn modelId="{D962CCDD-FE2E-44E3-8D5A-16EBAD2F68E6}" type="presParOf" srcId="{7F763DAF-2E08-40C6-9558-9B4FA57B5D9E}" destId="{2A217594-3F9A-4BD6-BC27-21AED1778A2B}" srcOrd="7" destOrd="0" presId="urn:microsoft.com/office/officeart/2005/8/layout/gear1"/>
    <dgm:cxn modelId="{16047496-2894-4E23-A8DD-D1E452149CC7}" type="presParOf" srcId="{7F763DAF-2E08-40C6-9558-9B4FA57B5D9E}" destId="{0CAC784A-5A76-4EAC-AF71-C13C871FA1DB}" srcOrd="8" destOrd="0" presId="urn:microsoft.com/office/officeart/2005/8/layout/gear1"/>
    <dgm:cxn modelId="{1711CC4D-F9CD-46E3-8301-C46260EEFCCD}" type="presParOf" srcId="{7F763DAF-2E08-40C6-9558-9B4FA57B5D9E}" destId="{1B747149-6CA4-4AC5-9C3A-DA17D69D90C7}" srcOrd="9" destOrd="0" presId="urn:microsoft.com/office/officeart/2005/8/layout/gear1"/>
    <dgm:cxn modelId="{65C9AC58-7ACA-44FC-840F-17129DCB5A9F}" type="presParOf" srcId="{7F763DAF-2E08-40C6-9558-9B4FA57B5D9E}" destId="{0AC4CD0B-CFF2-4026-924D-634BD730E9CF}" srcOrd="10" destOrd="0" presId="urn:microsoft.com/office/officeart/2005/8/layout/gear1"/>
    <dgm:cxn modelId="{C4E24D62-5242-48B9-B112-F79184FE2413}" type="presParOf" srcId="{7F763DAF-2E08-40C6-9558-9B4FA57B5D9E}" destId="{CFFC3666-22C5-461E-93F9-13BF51749E42}" srcOrd="11" destOrd="0" presId="urn:microsoft.com/office/officeart/2005/8/layout/gear1"/>
    <dgm:cxn modelId="{E294D3F6-9B61-4F14-878B-17272316EEDE}" type="presParOf" srcId="{7F763DAF-2E08-40C6-9558-9B4FA57B5D9E}" destId="{4838A432-469F-476C-9753-46A4F782294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208F-DB00-4C79-804B-690560625CC2}">
      <dsp:nvSpPr>
        <dsp:cNvPr id="0" name=""/>
        <dsp:cNvSpPr/>
      </dsp:nvSpPr>
      <dsp:spPr>
        <a:xfrm>
          <a:off x="1821309" y="186125"/>
          <a:ext cx="944215" cy="944215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solidFill>
                <a:schemeClr val="tx1"/>
              </a:solidFill>
            </a:rPr>
            <a:t>Индиви</a:t>
          </a:r>
          <a:r>
            <a:rPr lang="ru-RU" sz="1000" b="1" kern="1200" dirty="0" smtClean="0">
              <a:solidFill>
                <a:schemeClr val="tx1"/>
              </a:solidFill>
            </a:rPr>
            <a:t>-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дуальная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2011138" y="407303"/>
        <a:ext cx="564557" cy="485346"/>
      </dsp:txXfrm>
    </dsp:sp>
    <dsp:sp modelId="{35E5A3C9-9574-420A-BF0E-43170D0D29CC}">
      <dsp:nvSpPr>
        <dsp:cNvPr id="0" name=""/>
        <dsp:cNvSpPr/>
      </dsp:nvSpPr>
      <dsp:spPr>
        <a:xfrm>
          <a:off x="866454" y="549361"/>
          <a:ext cx="686702" cy="686702"/>
        </a:xfrm>
        <a:prstGeom prst="gear6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Сете-</a:t>
          </a:r>
          <a:r>
            <a:rPr lang="ru-RU" sz="1000" b="1" kern="1200" dirty="0" err="1" smtClean="0">
              <a:solidFill>
                <a:schemeClr val="tx1"/>
              </a:solidFill>
            </a:rPr>
            <a:t>вая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1039333" y="723285"/>
        <a:ext cx="340944" cy="338854"/>
      </dsp:txXfrm>
    </dsp:sp>
    <dsp:sp modelId="{276C46BF-9751-4DB3-AD44-AEA006D6154D}">
      <dsp:nvSpPr>
        <dsp:cNvPr id="0" name=""/>
        <dsp:cNvSpPr/>
      </dsp:nvSpPr>
      <dsp:spPr>
        <a:xfrm rot="20700000">
          <a:off x="1238586" y="81854"/>
          <a:ext cx="697810" cy="660332"/>
        </a:xfrm>
        <a:prstGeom prst="gear6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Групповая</a:t>
          </a:r>
          <a:endParaRPr lang="ru-RU" sz="1000" b="1" kern="1200" dirty="0">
            <a:solidFill>
              <a:schemeClr val="tx1"/>
            </a:solidFill>
          </a:endParaRPr>
        </a:p>
      </dsp:txBody>
      <dsp:txXfrm rot="-20700000">
        <a:off x="1393859" y="224462"/>
        <a:ext cx="387264" cy="375117"/>
      </dsp:txXfrm>
    </dsp:sp>
    <dsp:sp modelId="{0AC4CD0B-CFF2-4026-924D-634BD730E9CF}">
      <dsp:nvSpPr>
        <dsp:cNvPr id="0" name=""/>
        <dsp:cNvSpPr/>
      </dsp:nvSpPr>
      <dsp:spPr>
        <a:xfrm>
          <a:off x="1707477" y="-26279"/>
          <a:ext cx="1208595" cy="1208595"/>
        </a:xfrm>
        <a:prstGeom prst="circularArrow">
          <a:avLst>
            <a:gd name="adj1" fmla="val 4687"/>
            <a:gd name="adj2" fmla="val 299029"/>
            <a:gd name="adj3" fmla="val 2395994"/>
            <a:gd name="adj4" fmla="val 16150002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C3666-22C5-461E-93F9-13BF51749E42}">
      <dsp:nvSpPr>
        <dsp:cNvPr id="0" name=""/>
        <dsp:cNvSpPr/>
      </dsp:nvSpPr>
      <dsp:spPr>
        <a:xfrm>
          <a:off x="744841" y="408052"/>
          <a:ext cx="878120" cy="87812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38A432-469F-476C-9753-46A4F782294E}">
      <dsp:nvSpPr>
        <dsp:cNvPr id="0" name=""/>
        <dsp:cNvSpPr/>
      </dsp:nvSpPr>
      <dsp:spPr>
        <a:xfrm>
          <a:off x="1095445" y="-61134"/>
          <a:ext cx="946790" cy="94679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3.xml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78497" cy="68294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1828" y="0"/>
            <a:ext cx="1847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aphicFrame>
        <p:nvGraphicFramePr>
          <p:cNvPr id="26" name="Схема 25"/>
          <p:cNvGraphicFramePr/>
          <p:nvPr>
            <p:extLst>
              <p:ext uri="{D42A27DB-BD31-4B8C-83A1-F6EECF244321}">
                <p14:modId xmlns="" xmlns:p14="http://schemas.microsoft.com/office/powerpoint/2010/main" val="3055598901"/>
              </p:ext>
            </p:extLst>
          </p:nvPr>
        </p:nvGraphicFramePr>
        <p:xfrm>
          <a:off x="1018894" y="2809056"/>
          <a:ext cx="3003308" cy="1716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26"/>
          <p:cNvGrpSpPr/>
          <p:nvPr/>
        </p:nvGrpSpPr>
        <p:grpSpPr>
          <a:xfrm>
            <a:off x="2327637" y="3506581"/>
            <a:ext cx="1010284" cy="900247"/>
            <a:chOff x="2823928" y="1219199"/>
            <a:chExt cx="1490133" cy="1490133"/>
          </a:xfrm>
          <a:solidFill>
            <a:srgbClr val="FF660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8" name="Shape 27"/>
            <p:cNvSpPr/>
            <p:nvPr/>
          </p:nvSpPr>
          <p:spPr>
            <a:xfrm>
              <a:off x="2823928" y="1219199"/>
              <a:ext cx="1490133" cy="1490133"/>
            </a:xfrm>
            <a:prstGeom prst="gear9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Shape 4"/>
            <p:cNvSpPr/>
            <p:nvPr/>
          </p:nvSpPr>
          <p:spPr>
            <a:xfrm>
              <a:off x="3123511" y="1568256"/>
              <a:ext cx="890967" cy="76595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519231" y="3632646"/>
            <a:ext cx="627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err="1" smtClean="0"/>
              <a:t>Коллек</a:t>
            </a:r>
            <a:r>
              <a:rPr lang="ru-RU" sz="1000" b="1" dirty="0" smtClean="0"/>
              <a:t>-</a:t>
            </a:r>
          </a:p>
          <a:p>
            <a:r>
              <a:rPr lang="ru-RU" sz="1000" b="1" dirty="0" err="1" smtClean="0"/>
              <a:t>тивная</a:t>
            </a:r>
            <a:endParaRPr lang="ru-RU" sz="1000" b="1" dirty="0"/>
          </a:p>
        </p:txBody>
      </p:sp>
      <p:sp>
        <p:nvSpPr>
          <p:cNvPr id="31" name="Круговая стрелка 30"/>
          <p:cNvSpPr/>
          <p:nvPr/>
        </p:nvSpPr>
        <p:spPr>
          <a:xfrm rot="6106638">
            <a:off x="2246793" y="3409052"/>
            <a:ext cx="1187271" cy="1120500"/>
          </a:xfrm>
          <a:prstGeom prst="circularArrow">
            <a:avLst>
              <a:gd name="adj1" fmla="val 4687"/>
              <a:gd name="adj2" fmla="val 299029"/>
              <a:gd name="adj3" fmla="val 2465550"/>
              <a:gd name="adj4" fmla="val 15974972"/>
              <a:gd name="adj5" fmla="val 5469"/>
            </a:avLst>
          </a:prstGeom>
          <a:solidFill>
            <a:srgbClr val="FF660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Скругленная прямоугольная выноска 31"/>
          <p:cNvSpPr/>
          <p:nvPr/>
        </p:nvSpPr>
        <p:spPr>
          <a:xfrm>
            <a:off x="3820143" y="3606192"/>
            <a:ext cx="1994837" cy="809318"/>
          </a:xfrm>
          <a:prstGeom prst="wedgeRoundRectCallout">
            <a:avLst>
              <a:gd name="adj1" fmla="val -73950"/>
              <a:gd name="adj2" fmla="val 3196"/>
              <a:gd name="adj3" fmla="val 16667"/>
            </a:avLst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Педагогический совет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Педагогический семинар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«Круглый стол»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Педагогические конференции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3929809" y="2878921"/>
            <a:ext cx="1885171" cy="619259"/>
          </a:xfrm>
          <a:prstGeom prst="wedgeRoundRectCallout">
            <a:avLst>
              <a:gd name="adj1" fmla="val -58071"/>
              <a:gd name="adj2" fmla="val 63938"/>
              <a:gd name="adj3" fmla="val 16667"/>
            </a:avLst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Индивидуальные консультации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Практические занятия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63150" y="2872700"/>
            <a:ext cx="1596260" cy="552585"/>
          </a:xfrm>
          <a:prstGeom prst="wedgeRoundRectCallout">
            <a:avLst>
              <a:gd name="adj1" fmla="val 81533"/>
              <a:gd name="adj2" fmla="val 106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</a:rPr>
              <a:t>Д</a:t>
            </a:r>
            <a:r>
              <a:rPr lang="ru-RU" sz="1000" dirty="0" smtClean="0">
                <a:solidFill>
                  <a:schemeClr val="tx1"/>
                </a:solidFill>
              </a:rPr>
              <a:t>искуссии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Деловые игры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Обзор </a:t>
            </a:r>
            <a:r>
              <a:rPr lang="ru-RU" sz="1000" dirty="0" err="1" smtClean="0">
                <a:solidFill>
                  <a:schemeClr val="tx1"/>
                </a:solidFill>
              </a:rPr>
              <a:t>педагогич</a:t>
            </a:r>
            <a:r>
              <a:rPr lang="ru-RU" sz="1000" dirty="0" smtClean="0">
                <a:solidFill>
                  <a:schemeClr val="tx1"/>
                </a:solidFill>
              </a:rPr>
              <a:t>. литературы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146862" y="3519297"/>
            <a:ext cx="1377817" cy="642873"/>
          </a:xfrm>
          <a:prstGeom prst="wedgeRoundRectCallout">
            <a:avLst>
              <a:gd name="adj1" fmla="val 62755"/>
              <a:gd name="adj2" fmla="val -32676"/>
              <a:gd name="adj3" fmla="val 16667"/>
            </a:avLst>
          </a:prstGeom>
          <a:solidFill>
            <a:srgbClr val="32EE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Проф. конкурсы</a:t>
            </a:r>
          </a:p>
          <a:p>
            <a:pPr algn="ctr"/>
            <a:r>
              <a:rPr lang="ru-RU" sz="1000" dirty="0" err="1" smtClean="0">
                <a:solidFill>
                  <a:schemeClr val="tx1"/>
                </a:solidFill>
              </a:rPr>
              <a:t>Дистанц</a:t>
            </a:r>
            <a:r>
              <a:rPr lang="ru-RU" sz="1000" dirty="0" smtClean="0">
                <a:solidFill>
                  <a:schemeClr val="tx1"/>
                </a:solidFill>
              </a:rPr>
              <a:t>. обучение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Размещение своих материалов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35478" y="2427321"/>
            <a:ext cx="29111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Формы работы</a:t>
            </a:r>
            <a:endParaRPr lang="ru-RU" sz="3200" b="1" cap="none" spc="0" dirty="0">
              <a:ln w="6600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515" y="247902"/>
            <a:ext cx="87506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       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 Работа в блоке «учитель-учитель»</a:t>
            </a:r>
            <a:endParaRPr lang="ru-RU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8836388" y="1000108"/>
            <a:ext cx="3092356" cy="558577"/>
          </a:xfrm>
          <a:prstGeom prst="flowChartAlternateProcess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</a:rPr>
              <a:t>Развитие коммуникативной, методической, </a:t>
            </a:r>
            <a:r>
              <a:rPr lang="ru-RU" sz="1600" dirty="0" smtClean="0">
                <a:solidFill>
                  <a:schemeClr val="tx1"/>
                </a:solidFill>
              </a:rPr>
              <a:t>культуры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0025090" y="642918"/>
            <a:ext cx="96372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cap="none" spc="0" dirty="0" smtClean="0">
                <a:ln/>
                <a:solidFill>
                  <a:srgbClr val="7030A0"/>
                </a:solidFill>
                <a:effectLst/>
              </a:rPr>
              <a:t>задачи</a:t>
            </a:r>
            <a:endParaRPr lang="ru-RU" sz="20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8836388" y="1591691"/>
            <a:ext cx="3141886" cy="812777"/>
          </a:xfrm>
          <a:prstGeom prst="flowChartAlternateProcess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Развитие </a:t>
            </a:r>
            <a:r>
              <a:rPr lang="ru-RU" sz="1400" dirty="0" smtClean="0">
                <a:solidFill>
                  <a:schemeClr val="tx1"/>
                </a:solidFill>
              </a:rPr>
              <a:t>навыков планирования и усовершенствование методики </a:t>
            </a:r>
            <a:r>
              <a:rPr lang="ru-RU" sz="1400" dirty="0">
                <a:solidFill>
                  <a:schemeClr val="tx1"/>
                </a:solidFill>
              </a:rPr>
              <a:t>проведения </a:t>
            </a:r>
            <a:r>
              <a:rPr lang="ru-RU" sz="1400" dirty="0" smtClean="0">
                <a:solidFill>
                  <a:schemeClr val="tx1"/>
                </a:solidFill>
              </a:rPr>
              <a:t>уроков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8836388" y="2461645"/>
            <a:ext cx="3092356" cy="742141"/>
          </a:xfrm>
          <a:prstGeom prst="flowChartAlternateProcess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Развитие потребности в </a:t>
            </a:r>
            <a:r>
              <a:rPr lang="ru-RU" sz="1600" dirty="0" smtClean="0">
                <a:solidFill>
                  <a:schemeClr val="tx1"/>
                </a:solidFill>
              </a:rPr>
              <a:t>самообразовании и профессиональном росте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8743705" y="3350174"/>
            <a:ext cx="3434793" cy="742141"/>
          </a:xfrm>
          <a:prstGeom prst="flowChartAlternateProcess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</a:rPr>
              <a:t>Повышение интеллектуальной </a:t>
            </a:r>
            <a:r>
              <a:rPr lang="ru-RU" sz="1400" dirty="0" smtClean="0">
                <a:solidFill>
                  <a:schemeClr val="tx1"/>
                </a:solidFill>
              </a:rPr>
              <a:t>культуры и овладение </a:t>
            </a:r>
            <a:r>
              <a:rPr lang="ru-RU" sz="1400" dirty="0">
                <a:solidFill>
                  <a:schemeClr val="tx1"/>
                </a:solidFill>
              </a:rPr>
              <a:t>системой </a:t>
            </a:r>
            <a:r>
              <a:rPr lang="ru-RU" sz="1400" dirty="0" smtClean="0">
                <a:solidFill>
                  <a:schemeClr val="tx1"/>
                </a:solidFill>
              </a:rPr>
              <a:t>контроля </a:t>
            </a:r>
            <a:r>
              <a:rPr lang="ru-RU" sz="1400" dirty="0">
                <a:solidFill>
                  <a:schemeClr val="tx1"/>
                </a:solidFill>
              </a:rPr>
              <a:t>и оценки знаний </a:t>
            </a:r>
            <a:r>
              <a:rPr lang="ru-RU" sz="1400" dirty="0" smtClean="0">
                <a:solidFill>
                  <a:schemeClr val="tx1"/>
                </a:solidFill>
              </a:rPr>
              <a:t>учащихся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306564" y="816158"/>
            <a:ext cx="87940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cap="none" spc="0" dirty="0" smtClean="0">
                <a:ln/>
                <a:solidFill>
                  <a:srgbClr val="7030A0"/>
                </a:solidFill>
                <a:effectLst/>
              </a:rPr>
              <a:t>Анкета</a:t>
            </a:r>
            <a:endParaRPr lang="ru-RU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987592" y="1155843"/>
            <a:ext cx="1483330" cy="378704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Определение стартового уровня</a:t>
            </a:r>
            <a:endParaRPr lang="ru-RU" sz="1100" dirty="0"/>
          </a:p>
        </p:txBody>
      </p:sp>
      <p:sp>
        <p:nvSpPr>
          <p:cNvPr id="51" name="Прямоугольник с двумя скругленными противолежащими углами 50"/>
          <p:cNvSpPr/>
          <p:nvPr/>
        </p:nvSpPr>
        <p:spPr>
          <a:xfrm>
            <a:off x="2023261" y="1691686"/>
            <a:ext cx="1394503" cy="286362"/>
          </a:xfrm>
          <a:prstGeom prst="round2Diag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Система работы</a:t>
            </a:r>
            <a:endParaRPr lang="ru-RU" sz="1200" dirty="0"/>
          </a:p>
        </p:txBody>
      </p:sp>
      <p:sp>
        <p:nvSpPr>
          <p:cNvPr id="52" name="Прямоугольник с двумя скругленными противолежащими углами 51"/>
          <p:cNvSpPr/>
          <p:nvPr/>
        </p:nvSpPr>
        <p:spPr>
          <a:xfrm>
            <a:off x="244954" y="949544"/>
            <a:ext cx="1394503" cy="286362"/>
          </a:xfrm>
          <a:prstGeom prst="round2Diag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Наставник</a:t>
            </a:r>
            <a:endParaRPr lang="ru-RU" sz="1200" dirty="0"/>
          </a:p>
        </p:txBody>
      </p:sp>
      <p:sp>
        <p:nvSpPr>
          <p:cNvPr id="53" name="Прямоугольник с двумя скругленными противолежащими углами 52"/>
          <p:cNvSpPr/>
          <p:nvPr/>
        </p:nvSpPr>
        <p:spPr>
          <a:xfrm>
            <a:off x="3789273" y="864643"/>
            <a:ext cx="1394503" cy="286362"/>
          </a:xfrm>
          <a:prstGeom prst="round2Diag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Наставляемый</a:t>
            </a:r>
            <a:endParaRPr lang="ru-RU" sz="1200" dirty="0"/>
          </a:p>
        </p:txBody>
      </p:sp>
      <p:sp>
        <p:nvSpPr>
          <p:cNvPr id="54" name="Прямоугольник с двумя скругленными противолежащими углами 53"/>
          <p:cNvSpPr/>
          <p:nvPr/>
        </p:nvSpPr>
        <p:spPr>
          <a:xfrm>
            <a:off x="3686585" y="1214422"/>
            <a:ext cx="1878630" cy="1000132"/>
          </a:xfrm>
          <a:prstGeom prst="round2Diag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100" dirty="0" err="1">
                <a:solidFill>
                  <a:srgbClr val="7030A0"/>
                </a:solidFill>
              </a:rPr>
              <a:t>Дезадаптированный</a:t>
            </a:r>
            <a:endParaRPr lang="ru-RU" sz="1100" dirty="0">
              <a:solidFill>
                <a:srgbClr val="7030A0"/>
              </a:solidFill>
            </a:endParaRPr>
          </a:p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100" dirty="0">
                <a:solidFill>
                  <a:srgbClr val="7030A0"/>
                </a:solidFill>
              </a:rPr>
              <a:t>Неуверенный в себе</a:t>
            </a:r>
          </a:p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100" dirty="0">
                <a:solidFill>
                  <a:srgbClr val="7030A0"/>
                </a:solidFill>
              </a:rPr>
              <a:t>Испытывает трудности в </a:t>
            </a:r>
            <a:r>
              <a:rPr lang="ru-RU" sz="1100" dirty="0" smtClean="0">
                <a:solidFill>
                  <a:srgbClr val="7030A0"/>
                </a:solidFill>
              </a:rPr>
              <a:t>общении</a:t>
            </a:r>
            <a:endParaRPr lang="ru-RU" sz="1100" dirty="0"/>
          </a:p>
        </p:txBody>
      </p:sp>
      <p:sp>
        <p:nvSpPr>
          <p:cNvPr id="55" name="Прямоугольник с двумя скругленными противолежащими углами 54"/>
          <p:cNvSpPr/>
          <p:nvPr/>
        </p:nvSpPr>
        <p:spPr>
          <a:xfrm>
            <a:off x="38404" y="1291363"/>
            <a:ext cx="1842754" cy="646186"/>
          </a:xfrm>
          <a:prstGeom prst="round2Diag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030A0"/>
                </a:solidFill>
              </a:rPr>
              <a:t>Компетентный, опытной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7030A0"/>
                </a:solidFill>
              </a:rPr>
              <a:t>Мотивированный </a:t>
            </a:r>
          </a:p>
        </p:txBody>
      </p:sp>
      <p:cxnSp>
        <p:nvCxnSpPr>
          <p:cNvPr id="59" name="Прямая со стрелкой 58"/>
          <p:cNvCxnSpPr/>
          <p:nvPr/>
        </p:nvCxnSpPr>
        <p:spPr>
          <a:xfrm flipH="1">
            <a:off x="1339403" y="1998079"/>
            <a:ext cx="582425" cy="13773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2562896" y="2057048"/>
            <a:ext cx="64394" cy="14294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3154170" y="2016349"/>
            <a:ext cx="336334" cy="14925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133917" y="1992742"/>
            <a:ext cx="112883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адаптация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935910" y="2196345"/>
            <a:ext cx="103214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обучение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143718" y="2118400"/>
            <a:ext cx="16213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сопровождение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68" name="Прямоугольник с двумя скругленными противолежащими углами 67"/>
          <p:cNvSpPr/>
          <p:nvPr/>
        </p:nvSpPr>
        <p:spPr>
          <a:xfrm>
            <a:off x="5895370" y="864642"/>
            <a:ext cx="1394503" cy="371263"/>
          </a:xfrm>
          <a:prstGeom prst="round2Diag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Этапы взаимодействия</a:t>
            </a:r>
            <a:endParaRPr lang="ru-RU" sz="12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5599494" y="1267149"/>
            <a:ext cx="185820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* прогностический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729834" y="1534547"/>
            <a:ext cx="15680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* практический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687658" y="1818077"/>
            <a:ext cx="16818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</a:rPr>
              <a:t>* аналитический</a:t>
            </a:r>
            <a:endParaRPr lang="ru-RU" sz="1600" b="1" cap="none" spc="0" dirty="0">
              <a:ln w="10160">
                <a:solidFill>
                  <a:schemeClr val="accent5"/>
                </a:solidFill>
                <a:prstDash val="solid"/>
              </a:ln>
            </a:endParaRPr>
          </a:p>
        </p:txBody>
      </p:sp>
      <p:sp>
        <p:nvSpPr>
          <p:cNvPr id="74" name="Стрелка углом 73"/>
          <p:cNvSpPr/>
          <p:nvPr/>
        </p:nvSpPr>
        <p:spPr>
          <a:xfrm>
            <a:off x="7457695" y="816158"/>
            <a:ext cx="2188581" cy="600764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5" name="Прямоугольник с двумя скругленными противолежащими углами 74"/>
          <p:cNvSpPr/>
          <p:nvPr/>
        </p:nvSpPr>
        <p:spPr>
          <a:xfrm>
            <a:off x="63150" y="4752567"/>
            <a:ext cx="1876399" cy="646186"/>
          </a:xfrm>
          <a:prstGeom prst="round2Diag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Знания, опыт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Помощь, поддержку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Уверенность, </a:t>
            </a:r>
            <a:r>
              <a:rPr lang="ru-RU" sz="1200" dirty="0" smtClean="0">
                <a:solidFill>
                  <a:schemeClr val="tx1"/>
                </a:solidFill>
              </a:rPr>
              <a:t>позитив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>
            <a:off x="202350" y="4399848"/>
            <a:ext cx="1394503" cy="286362"/>
          </a:xfrm>
          <a:prstGeom prst="round2DiagRect">
            <a:avLst/>
          </a:prstGeom>
          <a:solidFill>
            <a:srgbClr val="32EE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дает</a:t>
            </a:r>
            <a:endParaRPr lang="ru-RU" sz="1200" dirty="0"/>
          </a:p>
        </p:txBody>
      </p:sp>
      <p:sp>
        <p:nvSpPr>
          <p:cNvPr id="77" name="Прямоугольник с двумя скругленными противолежащими углами 76"/>
          <p:cNvSpPr/>
          <p:nvPr/>
        </p:nvSpPr>
        <p:spPr>
          <a:xfrm>
            <a:off x="267576" y="5489452"/>
            <a:ext cx="1394503" cy="286362"/>
          </a:xfrm>
          <a:prstGeom prst="round2DiagRect">
            <a:avLst/>
          </a:prstGeom>
          <a:solidFill>
            <a:srgbClr val="32EE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получает</a:t>
            </a:r>
            <a:endParaRPr lang="ru-RU" sz="1200" dirty="0"/>
          </a:p>
        </p:txBody>
      </p:sp>
      <p:sp>
        <p:nvSpPr>
          <p:cNvPr id="78" name="Прямоугольник с двумя скругленными противолежащими углами 77"/>
          <p:cNvSpPr/>
          <p:nvPr/>
        </p:nvSpPr>
        <p:spPr>
          <a:xfrm>
            <a:off x="67581" y="5866514"/>
            <a:ext cx="1955680" cy="714590"/>
          </a:xfrm>
          <a:prstGeom prst="round2Diag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err="1">
                <a:solidFill>
                  <a:schemeClr val="tx1"/>
                </a:solidFill>
              </a:rPr>
              <a:t>Статусность</a:t>
            </a:r>
            <a:endParaRPr lang="ru-RU" sz="1200" dirty="0">
              <a:solidFill>
                <a:schemeClr val="tx1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Уважение </a:t>
            </a:r>
            <a:endParaRPr lang="ru-RU" sz="1200" dirty="0" smtClean="0">
              <a:solidFill>
                <a:schemeClr val="tx1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Материальное поощрение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с двумя скругленными противолежащими углами 78"/>
          <p:cNvSpPr/>
          <p:nvPr/>
        </p:nvSpPr>
        <p:spPr>
          <a:xfrm>
            <a:off x="3928648" y="4511924"/>
            <a:ext cx="1394503" cy="286362"/>
          </a:xfrm>
          <a:prstGeom prst="round2DiagRect">
            <a:avLst/>
          </a:prstGeom>
          <a:solidFill>
            <a:srgbClr val="32EE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получает</a:t>
            </a:r>
            <a:endParaRPr lang="ru-RU" sz="1200" dirty="0"/>
          </a:p>
        </p:txBody>
      </p:sp>
      <p:sp>
        <p:nvSpPr>
          <p:cNvPr id="80" name="Прямоугольник с двумя скругленными противолежащими углами 79"/>
          <p:cNvSpPr/>
          <p:nvPr/>
        </p:nvSpPr>
        <p:spPr>
          <a:xfrm>
            <a:off x="3835405" y="5009606"/>
            <a:ext cx="1979576" cy="1571498"/>
          </a:xfrm>
          <a:prstGeom prst="round2Diag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Заинтересованность в своей деятельности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Уверенность, компетентность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Траекторию профессионального </a:t>
            </a:r>
            <a:r>
              <a:rPr lang="ru-RU" sz="1000" dirty="0" smtClean="0">
                <a:solidFill>
                  <a:schemeClr val="tx1"/>
                </a:solidFill>
              </a:rPr>
              <a:t>развития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Материальное стимулирование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424" y="4763088"/>
            <a:ext cx="1284776" cy="1427619"/>
          </a:xfrm>
          <a:prstGeom prst="rect">
            <a:avLst/>
          </a:prstGeom>
        </p:spPr>
      </p:pic>
      <p:sp>
        <p:nvSpPr>
          <p:cNvPr id="82" name="Прямоугольник 81"/>
          <p:cNvSpPr/>
          <p:nvPr/>
        </p:nvSpPr>
        <p:spPr>
          <a:xfrm>
            <a:off x="7957893" y="4032756"/>
            <a:ext cx="20878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достижения</a:t>
            </a:r>
            <a:endParaRPr lang="ru-RU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3" name="Прямоугольник с двумя скругленными противолежащими углами 82"/>
          <p:cNvSpPr/>
          <p:nvPr/>
        </p:nvSpPr>
        <p:spPr>
          <a:xfrm>
            <a:off x="6197795" y="4559529"/>
            <a:ext cx="1347469" cy="2021575"/>
          </a:xfrm>
          <a:prstGeom prst="round2Diag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100% - успеваемость на всероссийских проверочных работах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4" name="Прямоугольник с двумя скругленными противолежащими углами 83"/>
          <p:cNvSpPr/>
          <p:nvPr/>
        </p:nvSpPr>
        <p:spPr>
          <a:xfrm>
            <a:off x="7689882" y="4543021"/>
            <a:ext cx="1347469" cy="2021575"/>
          </a:xfrm>
          <a:prstGeom prst="round2Diag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Финал школьной Лиги КВН МО Динской район, 3 место</a:t>
            </a:r>
          </a:p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(</a:t>
            </a:r>
            <a:r>
              <a:rPr lang="ru-RU" sz="1200" dirty="0" err="1" smtClean="0">
                <a:solidFill>
                  <a:schemeClr val="tx1"/>
                </a:solidFill>
              </a:rPr>
              <a:t>Кашаев</a:t>
            </a:r>
            <a:r>
              <a:rPr lang="ru-RU" sz="1200" dirty="0" smtClean="0">
                <a:solidFill>
                  <a:schemeClr val="tx1"/>
                </a:solidFill>
              </a:rPr>
              <a:t> К.С.,</a:t>
            </a:r>
          </a:p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Нечаева А.Д., </a:t>
            </a:r>
          </a:p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err="1" smtClean="0">
                <a:solidFill>
                  <a:schemeClr val="tx1"/>
                </a:solidFill>
              </a:rPr>
              <a:t>Бурлай</a:t>
            </a:r>
            <a:r>
              <a:rPr lang="ru-RU" sz="1200" dirty="0" smtClean="0">
                <a:solidFill>
                  <a:schemeClr val="tx1"/>
                </a:solidFill>
              </a:rPr>
              <a:t> Е,А.)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с двумя скругленными противолежащими углами 84"/>
          <p:cNvSpPr/>
          <p:nvPr/>
        </p:nvSpPr>
        <p:spPr>
          <a:xfrm>
            <a:off x="9213395" y="4537945"/>
            <a:ext cx="1347469" cy="2105765"/>
          </a:xfrm>
          <a:prstGeom prst="round2Diag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Открытые уроки в рамках мероприятия «Панорама открытых уроков «молодые – молодым»  (Чуб Я.А., Чуб В.С., Демченко Е.А.)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с двумя скругленными противолежащими углами 85"/>
          <p:cNvSpPr/>
          <p:nvPr/>
        </p:nvSpPr>
        <p:spPr>
          <a:xfrm>
            <a:off x="10727848" y="4547907"/>
            <a:ext cx="1347469" cy="2095803"/>
          </a:xfrm>
          <a:prstGeom prst="round2Diag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>
                <a:solidFill>
                  <a:schemeClr val="tx1"/>
                </a:solidFill>
              </a:rPr>
              <a:t>Открытые уроки в </a:t>
            </a:r>
            <a:r>
              <a:rPr lang="ru-RU" sz="1200" dirty="0" smtClean="0">
                <a:solidFill>
                  <a:schemeClr val="tx1"/>
                </a:solidFill>
              </a:rPr>
              <a:t>рамках предметных недель (Леонова О.С, Кондратенко П..Н., </a:t>
            </a:r>
            <a:r>
              <a:rPr lang="ru-RU" sz="1200" dirty="0" err="1" smtClean="0">
                <a:solidFill>
                  <a:schemeClr val="tx1"/>
                </a:solidFill>
              </a:rPr>
              <a:t>Ярковая</a:t>
            </a:r>
            <a:r>
              <a:rPr lang="ru-RU" sz="1200" dirty="0" smtClean="0">
                <a:solidFill>
                  <a:schemeClr val="tx1"/>
                </a:solidFill>
              </a:rPr>
              <a:t> И.В., </a:t>
            </a:r>
            <a:r>
              <a:rPr lang="ru-RU" sz="1200" dirty="0">
                <a:solidFill>
                  <a:schemeClr val="tx1"/>
                </a:solidFill>
              </a:rPr>
              <a:t>Чуб Я.А., Чуб В.С., Демченко </a:t>
            </a:r>
            <a:r>
              <a:rPr lang="ru-RU" sz="1200" dirty="0" smtClean="0">
                <a:solidFill>
                  <a:schemeClr val="tx1"/>
                </a:solidFill>
              </a:rPr>
              <a:t>Е.А)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с двумя скругленными противолежащими углами 86"/>
          <p:cNvSpPr/>
          <p:nvPr/>
        </p:nvSpPr>
        <p:spPr>
          <a:xfrm>
            <a:off x="5927057" y="2285992"/>
            <a:ext cx="1618207" cy="2174897"/>
          </a:xfrm>
          <a:prstGeom prst="round2Diag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200" dirty="0" smtClean="0">
                <a:solidFill>
                  <a:schemeClr val="tx1"/>
                </a:solidFill>
              </a:rPr>
              <a:t>Чуб В.С. Награжден благодарностью министра физ. культуры и спорта КК, зам. министра МОН и МП КК за вклад в развитие физкультуры, спорта и молодёжной политики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595" t="8612" r="19525" b="27019"/>
          <a:stretch/>
        </p:blipFill>
        <p:spPr>
          <a:xfrm>
            <a:off x="7647717" y="2292314"/>
            <a:ext cx="807981" cy="1932690"/>
          </a:xfrm>
          <a:prstGeom prst="rect">
            <a:avLst/>
          </a:prstGeom>
        </p:spPr>
      </p:pic>
      <p:sp>
        <p:nvSpPr>
          <p:cNvPr id="48" name="Выгнутая влево стрелка 47"/>
          <p:cNvSpPr/>
          <p:nvPr/>
        </p:nvSpPr>
        <p:spPr>
          <a:xfrm>
            <a:off x="8372505" y="1563310"/>
            <a:ext cx="476518" cy="1796670"/>
          </a:xfrm>
          <a:prstGeom prst="curvedRightArrow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029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1"/>
          <p:cNvPicPr/>
          <p:nvPr/>
        </p:nvPicPr>
        <p:blipFill>
          <a:blip r:embed="rId2"/>
          <a:stretch/>
        </p:blipFill>
        <p:spPr>
          <a:xfrm>
            <a:off x="14040" y="28800"/>
            <a:ext cx="12177360" cy="682848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1796342386"/>
              </p:ext>
            </p:extLst>
          </p:nvPr>
        </p:nvGraphicFramePr>
        <p:xfrm>
          <a:off x="1018800" y="2809080"/>
          <a:ext cx="3002400" cy="1715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26"/>
          <p:cNvGrpSpPr/>
          <p:nvPr/>
        </p:nvGrpSpPr>
        <p:grpSpPr>
          <a:xfrm>
            <a:off x="2327760" y="3506760"/>
            <a:ext cx="1009080" cy="899280"/>
            <a:chOff x="2327760" y="3506760"/>
            <a:chExt cx="1009080" cy="899280"/>
          </a:xfrm>
        </p:grpSpPr>
        <p:sp>
          <p:nvSpPr>
            <p:cNvPr id="41" name="Shape 27"/>
            <p:cNvSpPr/>
            <p:nvPr/>
          </p:nvSpPr>
          <p:spPr>
            <a:xfrm>
              <a:off x="2327760" y="3506760"/>
              <a:ext cx="1009080" cy="899280"/>
            </a:xfrm>
            <a:prstGeom prst="gear9">
              <a:avLst>
                <a:gd name="adj1" fmla="val 10000"/>
                <a:gd name="adj2" fmla="val 1763"/>
              </a:avLst>
            </a:prstGeom>
            <a:solidFill>
              <a:schemeClr val="accent4">
                <a:hueOff val="10395692"/>
                <a:satOff val="-47968"/>
                <a:lumOff val="1765"/>
                <a:alphaOff val="0"/>
              </a:schemeClr>
            </a:soli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42" name="Shape 4"/>
            <p:cNvSpPr/>
            <p:nvPr/>
          </p:nvSpPr>
          <p:spPr>
            <a:xfrm>
              <a:off x="2530800" y="3717360"/>
              <a:ext cx="603000" cy="461520"/>
            </a:xfrm>
            <a:prstGeom prst="rect">
              <a:avLst/>
            </a:prstGeom>
            <a:solidFill>
              <a:srgbClr val="FF66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3" name="Прямоугольник 29"/>
          <p:cNvSpPr/>
          <p:nvPr/>
        </p:nvSpPr>
        <p:spPr>
          <a:xfrm>
            <a:off x="2524680" y="3632760"/>
            <a:ext cx="614880" cy="39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Коллек-</a:t>
            </a:r>
            <a:endParaRPr lang="ru-RU" sz="1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тивная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44" name="Круговая стрелка 30"/>
          <p:cNvSpPr/>
          <p:nvPr/>
        </p:nvSpPr>
        <p:spPr>
          <a:xfrm rot="6106800">
            <a:off x="2246760" y="3408840"/>
            <a:ext cx="1186200" cy="1119600"/>
          </a:xfrm>
          <a:prstGeom prst="circularArrow">
            <a:avLst>
              <a:gd name="adj1" fmla="val 4687"/>
              <a:gd name="adj2" fmla="val 299029"/>
              <a:gd name="adj3" fmla="val 2465550"/>
              <a:gd name="adj4" fmla="val 15974972"/>
              <a:gd name="adj5" fmla="val 5469"/>
            </a:avLst>
          </a:prstGeom>
          <a:solidFill>
            <a:srgbClr val="FF6600"/>
          </a:solidFill>
          <a:ln w="0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45" name="Скругленная прямоугольная выноска 31"/>
          <p:cNvSpPr/>
          <p:nvPr/>
        </p:nvSpPr>
        <p:spPr>
          <a:xfrm>
            <a:off x="3820320" y="3606120"/>
            <a:ext cx="1993680" cy="808200"/>
          </a:xfrm>
          <a:prstGeom prst="wedgeRoundRectCallout">
            <a:avLst>
              <a:gd name="adj1" fmla="val -73950"/>
              <a:gd name="adj2" fmla="val 3196"/>
              <a:gd name="adj3" fmla="val 16667"/>
            </a:avLst>
          </a:prstGeom>
          <a:solidFill>
            <a:srgbClr val="FF66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Классные  часы,  проектная деятельность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46" name="Скругленная прямоугольная выноска 33"/>
          <p:cNvSpPr/>
          <p:nvPr/>
        </p:nvSpPr>
        <p:spPr>
          <a:xfrm>
            <a:off x="3929760" y="2878920"/>
            <a:ext cx="1884240" cy="618120"/>
          </a:xfrm>
          <a:prstGeom prst="wedgeRoundRectCallout">
            <a:avLst>
              <a:gd name="adj1" fmla="val -58071"/>
              <a:gd name="adj2" fmla="val 63938"/>
              <a:gd name="adj3" fmla="val 16667"/>
            </a:avLst>
          </a:prstGeom>
          <a:solidFill>
            <a:srgbClr val="FFCC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Совместные  походы на спортивные и культурные мероприятия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47" name="Скругленная прямоугольная выноска 34"/>
          <p:cNvSpPr/>
          <p:nvPr/>
        </p:nvSpPr>
        <p:spPr>
          <a:xfrm>
            <a:off x="63000" y="2872800"/>
            <a:ext cx="1595160" cy="551520"/>
          </a:xfrm>
          <a:prstGeom prst="wedgeRoundRectCallout">
            <a:avLst>
              <a:gd name="adj1" fmla="val 81533"/>
              <a:gd name="adj2" fmla="val 10643"/>
              <a:gd name="adj3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Консультации по предметам, устранение пробелов в знаниях обучающихся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48" name="Скругленная прямоугольная выноска 35"/>
          <p:cNvSpPr/>
          <p:nvPr/>
        </p:nvSpPr>
        <p:spPr>
          <a:xfrm>
            <a:off x="146880" y="3519360"/>
            <a:ext cx="1376640" cy="641880"/>
          </a:xfrm>
          <a:prstGeom prst="wedgeRoundRectCallout">
            <a:avLst>
              <a:gd name="adj1" fmla="val 62755"/>
              <a:gd name="adj2" fmla="val -32676"/>
              <a:gd name="adj3" fmla="val 16667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Подготовка к конкурсам и олимпиадам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49" name="Прямоугольник 36"/>
          <p:cNvSpPr/>
          <p:nvPr/>
        </p:nvSpPr>
        <p:spPr>
          <a:xfrm>
            <a:off x="1648800" y="2427480"/>
            <a:ext cx="288288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Формы работы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50" name="Прямоугольник 14"/>
          <p:cNvSpPr/>
          <p:nvPr/>
        </p:nvSpPr>
        <p:spPr>
          <a:xfrm>
            <a:off x="-261982" y="214290"/>
            <a:ext cx="10643341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lang="ru-RU" sz="4000" b="1" strike="noStrike" spc="-1" dirty="0" smtClean="0">
                <a:solidFill>
                  <a:srgbClr val="FF0000"/>
                </a:solidFill>
                <a:latin typeface="Calibri"/>
                <a:ea typeface="DejaVu Sans"/>
              </a:rPr>
              <a:t>              Реализация модели «учитель- ученик</a:t>
            </a:r>
            <a:r>
              <a:rPr lang="ru-RU" sz="40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»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51" name="Блок-схема: альтернативный процесс 38"/>
          <p:cNvSpPr/>
          <p:nvPr/>
        </p:nvSpPr>
        <p:spPr>
          <a:xfrm>
            <a:off x="8779680" y="1050120"/>
            <a:ext cx="3279600" cy="1109160"/>
          </a:xfrm>
          <a:prstGeom prst="flowChartAlternateProcess">
            <a:avLst/>
          </a:prstGeom>
          <a:solidFill>
            <a:srgbClr val="9933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Повышение мотивации к учёбе и улучшение образовательных результатов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2" name="Прямоугольник 40"/>
          <p:cNvSpPr/>
          <p:nvPr/>
        </p:nvSpPr>
        <p:spPr>
          <a:xfrm>
            <a:off x="10074960" y="755640"/>
            <a:ext cx="953280" cy="39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7030A0"/>
                </a:solidFill>
                <a:latin typeface="Calibri"/>
                <a:ea typeface="DejaVu Sans"/>
              </a:rPr>
              <a:t>задачи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53" name="Блок-схема: альтернативный процесс 41"/>
          <p:cNvSpPr/>
          <p:nvPr/>
        </p:nvSpPr>
        <p:spPr>
          <a:xfrm>
            <a:off x="8848800" y="2340000"/>
            <a:ext cx="3140640" cy="1009440"/>
          </a:xfrm>
          <a:prstGeom prst="flowChartAlternateProcess">
            <a:avLst/>
          </a:prstGeom>
          <a:solidFill>
            <a:srgbClr val="9933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Развитие навыков планирования и усовершенствование методики проведения уроков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54" name="Блок-схема: альтернативный процесс 42"/>
          <p:cNvSpPr/>
          <p:nvPr/>
        </p:nvSpPr>
        <p:spPr>
          <a:xfrm>
            <a:off x="8836560" y="2461680"/>
            <a:ext cx="3091320" cy="741240"/>
          </a:xfrm>
          <a:prstGeom prst="flowChartAlternateProcess">
            <a:avLst/>
          </a:prstGeom>
          <a:solidFill>
            <a:srgbClr val="9933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Формирование ценностей и активной гражданской позиции наставляемого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55" name="Блок-схема: альтернативный процесс 44"/>
          <p:cNvSpPr/>
          <p:nvPr/>
        </p:nvSpPr>
        <p:spPr>
          <a:xfrm>
            <a:off x="8743680" y="3350160"/>
            <a:ext cx="3433680" cy="741240"/>
          </a:xfrm>
          <a:prstGeom prst="flowChartAlternateProcess">
            <a:avLst/>
          </a:prstGeom>
          <a:solidFill>
            <a:srgbClr val="66FF99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Повышение интеллектуальной культуры и овладение системой контроля и оценки знаний учащихся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56" name="Прямоугольник 48"/>
          <p:cNvSpPr/>
          <p:nvPr/>
        </p:nvSpPr>
        <p:spPr>
          <a:xfrm>
            <a:off x="2310840" y="816120"/>
            <a:ext cx="86940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7030A0"/>
                </a:solidFill>
                <a:latin typeface="Calibri"/>
                <a:ea typeface="DejaVu Sans"/>
              </a:rPr>
              <a:t>Анкета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7" name="Скругленный прямоугольник 49"/>
          <p:cNvSpPr/>
          <p:nvPr/>
        </p:nvSpPr>
        <p:spPr>
          <a:xfrm>
            <a:off x="1987560" y="1155960"/>
            <a:ext cx="1482120" cy="377640"/>
          </a:xfrm>
          <a:prstGeom prst="roundRect">
            <a:avLst>
              <a:gd name="adj" fmla="val 16667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0" strike="noStrike" spc="-1">
                <a:solidFill>
                  <a:srgbClr val="FFFFFF"/>
                </a:solidFill>
                <a:latin typeface="Calibri"/>
                <a:ea typeface="DejaVu Sans"/>
              </a:rPr>
              <a:t>Определение стартового уровня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58" name="Прямоугольник с двумя скругленными противолежащими углами 50"/>
          <p:cNvSpPr/>
          <p:nvPr/>
        </p:nvSpPr>
        <p:spPr>
          <a:xfrm>
            <a:off x="2023200" y="169164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Система работы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9" name="Прямоугольник с двумя скругленными противолежащими углами 51"/>
          <p:cNvSpPr/>
          <p:nvPr/>
        </p:nvSpPr>
        <p:spPr>
          <a:xfrm>
            <a:off x="244800" y="9496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Наставник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60" name="Прямоугольник с двумя скругленными противолежащими углами 52"/>
          <p:cNvSpPr/>
          <p:nvPr/>
        </p:nvSpPr>
        <p:spPr>
          <a:xfrm>
            <a:off x="3789360" y="86472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Наставляемый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61" name="Прямоугольник с двумя скругленными противолежащими углами 53"/>
          <p:cNvSpPr/>
          <p:nvPr/>
        </p:nvSpPr>
        <p:spPr>
          <a:xfrm>
            <a:off x="3600000" y="1272600"/>
            <a:ext cx="2049480" cy="862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Неуспевающий ученик</a:t>
            </a:r>
            <a:endParaRPr lang="ru-RU" sz="1200" b="0" strike="noStrike" spc="-1">
              <a:latin typeface="Arial"/>
            </a:endParaRPr>
          </a:p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Пассивный ученик</a:t>
            </a:r>
            <a:endParaRPr lang="ru-RU" sz="1200" b="0" strike="noStrike" spc="-1">
              <a:latin typeface="Arial"/>
            </a:endParaRPr>
          </a:p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Одарённый ученик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62" name="Прямоугольник с двумя скругленными противолежащими углами 54"/>
          <p:cNvSpPr/>
          <p:nvPr/>
        </p:nvSpPr>
        <p:spPr>
          <a:xfrm>
            <a:off x="38520" y="1291320"/>
            <a:ext cx="1721160" cy="64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85840" indent="-284760">
              <a:lnSpc>
                <a:spcPct val="100000"/>
              </a:lnSpc>
              <a:buClr>
                <a:srgbClr val="7030A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Компетентный, опытной </a:t>
            </a:r>
            <a:endParaRPr lang="ru-RU" sz="1200" b="0" strike="noStrike" spc="-1">
              <a:latin typeface="Arial"/>
            </a:endParaRPr>
          </a:p>
          <a:p>
            <a:pPr marL="285840" indent="-284760">
              <a:lnSpc>
                <a:spcPct val="100000"/>
              </a:lnSpc>
              <a:buClr>
                <a:srgbClr val="7030A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Мотивированный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63" name="Прямая со стрелкой 58"/>
          <p:cNvSpPr/>
          <p:nvPr/>
        </p:nvSpPr>
        <p:spPr>
          <a:xfrm flipH="1">
            <a:off x="1338120" y="1998000"/>
            <a:ext cx="581400" cy="136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4" name="Прямая со стрелкой 60"/>
          <p:cNvSpPr/>
          <p:nvPr/>
        </p:nvSpPr>
        <p:spPr>
          <a:xfrm flipH="1">
            <a:off x="2562120" y="2057040"/>
            <a:ext cx="63360" cy="1418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" name="Прямая со стрелкой 62"/>
          <p:cNvSpPr/>
          <p:nvPr/>
        </p:nvSpPr>
        <p:spPr>
          <a:xfrm>
            <a:off x="3154320" y="2016360"/>
            <a:ext cx="335160" cy="148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" name="Прямоугольник 63"/>
          <p:cNvSpPr/>
          <p:nvPr/>
        </p:nvSpPr>
        <p:spPr>
          <a:xfrm>
            <a:off x="140040" y="1992600"/>
            <a:ext cx="111492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адаптация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67" name="Прямоугольник 65"/>
          <p:cNvSpPr/>
          <p:nvPr/>
        </p:nvSpPr>
        <p:spPr>
          <a:xfrm>
            <a:off x="1941840" y="2196360"/>
            <a:ext cx="101880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обучение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68" name="Прямоугольник 66"/>
          <p:cNvSpPr/>
          <p:nvPr/>
        </p:nvSpPr>
        <p:spPr>
          <a:xfrm>
            <a:off x="3152520" y="2118240"/>
            <a:ext cx="160272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сопровождение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69" name="Прямоугольник с двумя скругленными противолежащими углами 67"/>
          <p:cNvSpPr/>
          <p:nvPr/>
        </p:nvSpPr>
        <p:spPr>
          <a:xfrm>
            <a:off x="5895360" y="864720"/>
            <a:ext cx="1393560" cy="37008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Этапы взаимодействия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0" name="Прямоугольник 68"/>
          <p:cNvSpPr/>
          <p:nvPr/>
        </p:nvSpPr>
        <p:spPr>
          <a:xfrm>
            <a:off x="5609880" y="1267200"/>
            <a:ext cx="183564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прогностический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71" name="Прямоугольник 69"/>
          <p:cNvSpPr/>
          <p:nvPr/>
        </p:nvSpPr>
        <p:spPr>
          <a:xfrm>
            <a:off x="5738400" y="1534680"/>
            <a:ext cx="154944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практический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72" name="Прямоугольник 70"/>
          <p:cNvSpPr/>
          <p:nvPr/>
        </p:nvSpPr>
        <p:spPr>
          <a:xfrm>
            <a:off x="5695920" y="1818000"/>
            <a:ext cx="166356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аналитический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73" name="Стрелка углом 73"/>
          <p:cNvSpPr/>
          <p:nvPr/>
        </p:nvSpPr>
        <p:spPr>
          <a:xfrm>
            <a:off x="7457760" y="816120"/>
            <a:ext cx="2187360" cy="59976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4" name="Прямоугольник с двумя скругленными противолежащими углами 74"/>
          <p:cNvSpPr/>
          <p:nvPr/>
        </p:nvSpPr>
        <p:spPr>
          <a:xfrm>
            <a:off x="63000" y="4752720"/>
            <a:ext cx="1875240" cy="64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Знания, опыт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Помощь, поддержку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Уверенность, позитив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5" name="Прямоугольник с двумя скругленными противолежащими углами 75"/>
          <p:cNvSpPr/>
          <p:nvPr/>
        </p:nvSpPr>
        <p:spPr>
          <a:xfrm>
            <a:off x="202320" y="439992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дает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6" name="Прямоугольник с двумя скругленными противолежащими углами 76"/>
          <p:cNvSpPr/>
          <p:nvPr/>
        </p:nvSpPr>
        <p:spPr>
          <a:xfrm>
            <a:off x="267480" y="54892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получает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7" name="Прямоугольник с двумя скругленными противолежащими углами 77"/>
          <p:cNvSpPr/>
          <p:nvPr/>
        </p:nvSpPr>
        <p:spPr>
          <a:xfrm>
            <a:off x="67680" y="5866560"/>
            <a:ext cx="1954440" cy="7135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Статусность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Уважение 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Материальное поощрение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8" name="Прямоугольник с двумя скругленными противолежащими углами 78"/>
          <p:cNvSpPr/>
          <p:nvPr/>
        </p:nvSpPr>
        <p:spPr>
          <a:xfrm>
            <a:off x="3928680" y="45118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получает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79" name="Прямоугольник с двумя скругленными противолежащими углами 79"/>
          <p:cNvSpPr/>
          <p:nvPr/>
        </p:nvSpPr>
        <p:spPr>
          <a:xfrm>
            <a:off x="3835440" y="5009760"/>
            <a:ext cx="1978560" cy="157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Повышение успеваемости</a:t>
            </a:r>
            <a:endParaRPr lang="ru-RU" sz="10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Уверенность, рост интереса к обучению, осознание его практической  значимости</a:t>
            </a:r>
            <a:endParaRPr lang="ru-RU" sz="10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Снижение уровня обучающихся, состоящихся  на внутришкольном учёте </a:t>
            </a:r>
            <a:endParaRPr lang="ru-RU" sz="1000" b="0" strike="noStrike" spc="-1">
              <a:latin typeface="Arial"/>
            </a:endParaRPr>
          </a:p>
        </p:txBody>
      </p:sp>
      <p:pic>
        <p:nvPicPr>
          <p:cNvPr id="80" name="Рисунок 80"/>
          <p:cNvPicPr/>
          <p:nvPr/>
        </p:nvPicPr>
        <p:blipFill>
          <a:blip r:embed="rId7" cstate="print"/>
          <a:stretch/>
        </p:blipFill>
        <p:spPr>
          <a:xfrm>
            <a:off x="2158560" y="4763160"/>
            <a:ext cx="1283760" cy="1426680"/>
          </a:xfrm>
          <a:prstGeom prst="rect">
            <a:avLst/>
          </a:prstGeom>
          <a:ln w="0">
            <a:noFill/>
          </a:ln>
        </p:spPr>
      </p:pic>
      <p:sp>
        <p:nvSpPr>
          <p:cNvPr id="81" name="Прямоугольник 81"/>
          <p:cNvSpPr/>
          <p:nvPr/>
        </p:nvSpPr>
        <p:spPr>
          <a:xfrm>
            <a:off x="7969680" y="4032720"/>
            <a:ext cx="206280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FF"/>
                </a:solidFill>
                <a:latin typeface="Calibri"/>
                <a:ea typeface="DejaVu Sans"/>
              </a:rPr>
              <a:t>достижения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82" name="Прямоугольник с двумя скругленными противолежащими углами 82"/>
          <p:cNvSpPr/>
          <p:nvPr/>
        </p:nvSpPr>
        <p:spPr>
          <a:xfrm>
            <a:off x="6197760" y="4559400"/>
            <a:ext cx="1346400" cy="202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ВСОШ муниципальный этап 6 победителей и 2 </a:t>
            </a:r>
            <a:r>
              <a:rPr lang="ru-RU" sz="12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призёра </a:t>
            </a:r>
            <a:r>
              <a:rPr lang="ru-RU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по биологии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83" name="Прямоугольник с двумя скругленными противолежащими углами 83"/>
          <p:cNvSpPr/>
          <p:nvPr/>
        </p:nvSpPr>
        <p:spPr>
          <a:xfrm>
            <a:off x="7689960" y="4551120"/>
            <a:ext cx="1346400" cy="202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Алексеева Ксения . Участие в тренинге « Путь к Олимпу» по биологии в г. Москве  с 23 по 29 октября 2021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84" name="Прямоугольник с двумя скругленными противолежащими углами 84"/>
          <p:cNvSpPr/>
          <p:nvPr/>
        </p:nvSpPr>
        <p:spPr>
          <a:xfrm>
            <a:off x="9255960" y="4552200"/>
            <a:ext cx="1346400" cy="202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Ткаченко  Полина. Участие в региональном тренинге в п. Кабардинка « Олимпийские сборы» по химии. С 24-30 октября 2021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85" name="Выгнутая влево стрелка 47"/>
          <p:cNvSpPr/>
          <p:nvPr/>
        </p:nvSpPr>
        <p:spPr>
          <a:xfrm>
            <a:off x="8372520" y="1563480"/>
            <a:ext cx="475560" cy="179568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66FF99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86" name="Рисунок 85"/>
          <p:cNvPicPr/>
          <p:nvPr/>
        </p:nvPicPr>
        <p:blipFill>
          <a:blip r:embed="rId8" cstate="print"/>
          <a:stretch/>
        </p:blipFill>
        <p:spPr>
          <a:xfrm>
            <a:off x="6120000" y="2160000"/>
            <a:ext cx="2159640" cy="21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1_0"/>
          <p:cNvPicPr/>
          <p:nvPr/>
        </p:nvPicPr>
        <p:blipFill>
          <a:blip r:embed="rId2"/>
          <a:stretch/>
        </p:blipFill>
        <p:spPr>
          <a:xfrm>
            <a:off x="14640" y="0"/>
            <a:ext cx="12177360" cy="682848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xmlns:mc="http://schemas.openxmlformats.org/markup-compatibility/2006" xmlns:p15="http://schemas.microsoft.com/office/powerpoint/2012/main" xmlns="" val="317912269"/>
              </p:ext>
            </p:extLst>
          </p:nvPr>
        </p:nvGraphicFramePr>
        <p:xfrm>
          <a:off x="1018800" y="2809080"/>
          <a:ext cx="3002400" cy="1715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9" name="Группа 26_1"/>
          <p:cNvGrpSpPr/>
          <p:nvPr/>
        </p:nvGrpSpPr>
        <p:grpSpPr>
          <a:xfrm>
            <a:off x="2327760" y="3506760"/>
            <a:ext cx="1009080" cy="899280"/>
            <a:chOff x="2327760" y="3506760"/>
            <a:chExt cx="1009080" cy="899280"/>
          </a:xfrm>
        </p:grpSpPr>
        <p:sp>
          <p:nvSpPr>
            <p:cNvPr id="90" name="Shape 27_1"/>
            <p:cNvSpPr/>
            <p:nvPr/>
          </p:nvSpPr>
          <p:spPr>
            <a:xfrm>
              <a:off x="2327760" y="3506760"/>
              <a:ext cx="1009080" cy="899280"/>
            </a:xfrm>
            <a:prstGeom prst="gear9">
              <a:avLst>
                <a:gd name="adj1" fmla="val 10000"/>
                <a:gd name="adj2" fmla="val 1763"/>
              </a:avLst>
            </a:prstGeom>
            <a:solidFill>
              <a:schemeClr val="accent4">
                <a:hueOff val="10395692"/>
                <a:satOff val="-47968"/>
                <a:lumOff val="1765"/>
                <a:alphaOff val="0"/>
              </a:schemeClr>
            </a:soli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/>
          </p:style>
        </p:sp>
        <p:sp>
          <p:nvSpPr>
            <p:cNvPr id="91" name="Shape 4_1"/>
            <p:cNvSpPr/>
            <p:nvPr/>
          </p:nvSpPr>
          <p:spPr>
            <a:xfrm>
              <a:off x="2530800" y="3717360"/>
              <a:ext cx="603000" cy="461520"/>
            </a:xfrm>
            <a:prstGeom prst="rect">
              <a:avLst/>
            </a:prstGeom>
            <a:solidFill>
              <a:srgbClr val="FF66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92" name="Прямоугольник 29_1"/>
          <p:cNvSpPr/>
          <p:nvPr/>
        </p:nvSpPr>
        <p:spPr>
          <a:xfrm>
            <a:off x="2524680" y="3632760"/>
            <a:ext cx="614880" cy="39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Коллек-</a:t>
            </a:r>
            <a:endParaRPr lang="ru-RU" sz="1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тивная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3" name="Круговая стрелка 30_1"/>
          <p:cNvSpPr/>
          <p:nvPr/>
        </p:nvSpPr>
        <p:spPr>
          <a:xfrm rot="6106800">
            <a:off x="2246760" y="3408840"/>
            <a:ext cx="1186200" cy="1119600"/>
          </a:xfrm>
          <a:prstGeom prst="circularArrow">
            <a:avLst>
              <a:gd name="adj1" fmla="val 4687"/>
              <a:gd name="adj2" fmla="val 299029"/>
              <a:gd name="adj3" fmla="val 2465550"/>
              <a:gd name="adj4" fmla="val 15974972"/>
              <a:gd name="adj5" fmla="val 5469"/>
            </a:avLst>
          </a:prstGeom>
          <a:solidFill>
            <a:srgbClr val="FF6600"/>
          </a:solidFill>
          <a:ln w="0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94" name="Скругленная прямоугольная выноска 31_1"/>
          <p:cNvSpPr/>
          <p:nvPr/>
        </p:nvSpPr>
        <p:spPr>
          <a:xfrm>
            <a:off x="4021920" y="3651480"/>
            <a:ext cx="1993680" cy="808200"/>
          </a:xfrm>
          <a:prstGeom prst="wedgeRoundRectCallout">
            <a:avLst>
              <a:gd name="adj1" fmla="val -73950"/>
              <a:gd name="adj2" fmla="val 3196"/>
              <a:gd name="adj3" fmla="val 16667"/>
            </a:avLst>
          </a:prstGeom>
          <a:solidFill>
            <a:srgbClr val="FF66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Вожатство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5" name="Скругленная прямоугольная выноска 33_1"/>
          <p:cNvSpPr/>
          <p:nvPr/>
        </p:nvSpPr>
        <p:spPr>
          <a:xfrm>
            <a:off x="3929760" y="2878920"/>
            <a:ext cx="1884240" cy="618120"/>
          </a:xfrm>
          <a:prstGeom prst="wedgeRoundRectCallout">
            <a:avLst>
              <a:gd name="adj1" fmla="val -58071"/>
              <a:gd name="adj2" fmla="val 63938"/>
              <a:gd name="adj3" fmla="val 16667"/>
            </a:avLst>
          </a:prstGeom>
          <a:solidFill>
            <a:srgbClr val="FFCC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Индивидуальные консультации</a:t>
            </a:r>
            <a:endParaRPr lang="ru-RU" sz="1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Практические занятия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6" name="Скругленная прямоугольная выноска 34_1"/>
          <p:cNvSpPr/>
          <p:nvPr/>
        </p:nvSpPr>
        <p:spPr>
          <a:xfrm>
            <a:off x="63000" y="2872800"/>
            <a:ext cx="1595160" cy="551520"/>
          </a:xfrm>
          <a:prstGeom prst="wedgeRoundRectCallout">
            <a:avLst>
              <a:gd name="adj1" fmla="val 81533"/>
              <a:gd name="adj2" fmla="val 10643"/>
              <a:gd name="adj3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Волонтёрство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7" name="Скругленная прямоугольная выноска 35_1"/>
          <p:cNvSpPr/>
          <p:nvPr/>
        </p:nvSpPr>
        <p:spPr>
          <a:xfrm>
            <a:off x="146880" y="3519360"/>
            <a:ext cx="1376640" cy="641880"/>
          </a:xfrm>
          <a:prstGeom prst="wedgeRoundRectCallout">
            <a:avLst>
              <a:gd name="adj1" fmla="val 62755"/>
              <a:gd name="adj2" fmla="val -32676"/>
              <a:gd name="adj3" fmla="val 16667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Проф. конкурсы</a:t>
            </a:r>
            <a:endParaRPr lang="ru-RU" sz="1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Дистанц. обучение</a:t>
            </a:r>
            <a:endParaRPr lang="ru-RU" sz="1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Размещение своих материалов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8" name="Прямоугольник 36_1"/>
          <p:cNvSpPr/>
          <p:nvPr/>
        </p:nvSpPr>
        <p:spPr>
          <a:xfrm>
            <a:off x="1648800" y="2427480"/>
            <a:ext cx="288288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Формы работы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99" name="Прямоугольник 14_1"/>
          <p:cNvSpPr/>
          <p:nvPr/>
        </p:nvSpPr>
        <p:spPr>
          <a:xfrm>
            <a:off x="0" y="142852"/>
            <a:ext cx="10180970" cy="71174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r>
              <a:rPr lang="ru-RU" sz="4000" b="1" strike="noStrike" spc="-1" dirty="0" smtClean="0">
                <a:solidFill>
                  <a:srgbClr val="FF0000"/>
                </a:solidFill>
                <a:latin typeface="Calibri"/>
                <a:ea typeface="DejaVu Sans"/>
              </a:rPr>
              <a:t>             Реализация модели «Ученик-ученик</a:t>
            </a:r>
            <a:r>
              <a:rPr lang="ru-RU" sz="40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»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100" name="Прямоугольник 40_1"/>
          <p:cNvSpPr/>
          <p:nvPr/>
        </p:nvSpPr>
        <p:spPr>
          <a:xfrm>
            <a:off x="10074960" y="755640"/>
            <a:ext cx="953280" cy="39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7030A0"/>
                </a:solidFill>
                <a:latin typeface="Calibri"/>
                <a:ea typeface="DejaVu Sans"/>
              </a:rPr>
              <a:t>задачи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01" name="Прямоугольник 48_1"/>
          <p:cNvSpPr/>
          <p:nvPr/>
        </p:nvSpPr>
        <p:spPr>
          <a:xfrm>
            <a:off x="2310840" y="816120"/>
            <a:ext cx="86940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7030A0"/>
                </a:solidFill>
                <a:latin typeface="Calibri"/>
                <a:ea typeface="DejaVu Sans"/>
              </a:rPr>
              <a:t>Анкета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2" name="Скругленный прямоугольник 49_1"/>
          <p:cNvSpPr/>
          <p:nvPr/>
        </p:nvSpPr>
        <p:spPr>
          <a:xfrm>
            <a:off x="1987560" y="1155960"/>
            <a:ext cx="1482120" cy="377640"/>
          </a:xfrm>
          <a:prstGeom prst="roundRect">
            <a:avLst>
              <a:gd name="adj" fmla="val 16667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0" strike="noStrike" spc="-1">
                <a:solidFill>
                  <a:srgbClr val="FFFFFF"/>
                </a:solidFill>
                <a:latin typeface="Calibri"/>
                <a:ea typeface="DejaVu Sans"/>
              </a:rPr>
              <a:t>Определение стартового уровня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03" name="Прямоугольник с двумя скругленными противолежащими углами 50_1"/>
          <p:cNvSpPr/>
          <p:nvPr/>
        </p:nvSpPr>
        <p:spPr>
          <a:xfrm>
            <a:off x="2023200" y="169164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Система работы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4" name="Прямоугольник с двумя скругленными противолежащими углами 51_1"/>
          <p:cNvSpPr/>
          <p:nvPr/>
        </p:nvSpPr>
        <p:spPr>
          <a:xfrm>
            <a:off x="244800" y="9496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Наставник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5" name="Прямоугольник с двумя скругленными противолежащими углами 52_1"/>
          <p:cNvSpPr/>
          <p:nvPr/>
        </p:nvSpPr>
        <p:spPr>
          <a:xfrm>
            <a:off x="3789360" y="86472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Наставляемый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6" name="Прямоугольник с двумя скругленными противолежащими углами 53_1"/>
          <p:cNvSpPr/>
          <p:nvPr/>
        </p:nvSpPr>
        <p:spPr>
          <a:xfrm>
            <a:off x="3600000" y="1272600"/>
            <a:ext cx="2049480" cy="862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отличник-двоечник</a:t>
            </a:r>
            <a:endParaRPr lang="ru-RU" sz="1200" b="0" strike="noStrike" spc="-1">
              <a:latin typeface="Arial"/>
            </a:endParaRPr>
          </a:p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лидер-тихоня</a:t>
            </a:r>
            <a:endParaRPr lang="ru-RU" sz="1200" b="0" strike="noStrike" spc="-1">
              <a:latin typeface="Arial"/>
            </a:endParaRPr>
          </a:p>
          <a:p>
            <a:pPr marL="171360" lvl="1" indent="-170280">
              <a:lnSpc>
                <a:spcPct val="90000"/>
              </a:lnSpc>
              <a:spcAft>
                <a:spcPts val="181"/>
              </a:spcAft>
              <a:buClr>
                <a:srgbClr val="7030A0"/>
              </a:buClr>
              <a:buFont typeface="Symbol"/>
              <a:buChar char=""/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Равный -равному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7" name="Прямоугольник с двумя скругленными противолежащими углами 54_1"/>
          <p:cNvSpPr/>
          <p:nvPr/>
        </p:nvSpPr>
        <p:spPr>
          <a:xfrm>
            <a:off x="88560" y="1291320"/>
            <a:ext cx="1898280" cy="10357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Ученик, демонстрирующий высокие образовательные результаты. 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7030A0"/>
                </a:solidFill>
                <a:latin typeface="Calibri"/>
                <a:ea typeface="DejaVu Sans"/>
              </a:rPr>
              <a:t>Активный, лидер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8" name="Прямая со стрелкой 58_1"/>
          <p:cNvSpPr/>
          <p:nvPr/>
        </p:nvSpPr>
        <p:spPr>
          <a:xfrm flipH="1">
            <a:off x="1338120" y="1998000"/>
            <a:ext cx="581400" cy="136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9" name="Прямая со стрелкой 60_1"/>
          <p:cNvSpPr/>
          <p:nvPr/>
        </p:nvSpPr>
        <p:spPr>
          <a:xfrm flipH="1">
            <a:off x="2562120" y="2057040"/>
            <a:ext cx="63360" cy="1418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Прямая со стрелкой 62_1"/>
          <p:cNvSpPr/>
          <p:nvPr/>
        </p:nvSpPr>
        <p:spPr>
          <a:xfrm>
            <a:off x="3154320" y="2016360"/>
            <a:ext cx="335160" cy="148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1" name="Прямоугольник 65_1"/>
          <p:cNvSpPr/>
          <p:nvPr/>
        </p:nvSpPr>
        <p:spPr>
          <a:xfrm>
            <a:off x="1941840" y="2196360"/>
            <a:ext cx="101880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обучение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12" name="Прямоугольник 66_1"/>
          <p:cNvSpPr/>
          <p:nvPr/>
        </p:nvSpPr>
        <p:spPr>
          <a:xfrm>
            <a:off x="3152520" y="2118240"/>
            <a:ext cx="160272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сопровождение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13" name="Прямоугольник с двумя скругленными противолежащими углами 67_1"/>
          <p:cNvSpPr/>
          <p:nvPr/>
        </p:nvSpPr>
        <p:spPr>
          <a:xfrm>
            <a:off x="5895360" y="864720"/>
            <a:ext cx="1393560" cy="37008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66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Этапы взаимодействия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4" name="Прямоугольник 68_1"/>
          <p:cNvSpPr/>
          <p:nvPr/>
        </p:nvSpPr>
        <p:spPr>
          <a:xfrm>
            <a:off x="5609880" y="1267200"/>
            <a:ext cx="183564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прогностический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15" name="Прямоугольник 69_1"/>
          <p:cNvSpPr/>
          <p:nvPr/>
        </p:nvSpPr>
        <p:spPr>
          <a:xfrm>
            <a:off x="5738400" y="1534680"/>
            <a:ext cx="154944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практический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16" name="Прямоугольник 70_1"/>
          <p:cNvSpPr/>
          <p:nvPr/>
        </p:nvSpPr>
        <p:spPr>
          <a:xfrm>
            <a:off x="5695920" y="1818000"/>
            <a:ext cx="166356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4472C4"/>
                </a:solidFill>
                <a:latin typeface="Calibri"/>
                <a:ea typeface="DejaVu Sans"/>
              </a:rPr>
              <a:t>* аналитический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17" name="Стрелка углом 73_1"/>
          <p:cNvSpPr/>
          <p:nvPr/>
        </p:nvSpPr>
        <p:spPr>
          <a:xfrm>
            <a:off x="7457760" y="816120"/>
            <a:ext cx="2187360" cy="59976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8" name="Прямоугольник с двумя скругленными противолежащими углами 74_1"/>
          <p:cNvSpPr/>
          <p:nvPr/>
        </p:nvSpPr>
        <p:spPr>
          <a:xfrm>
            <a:off x="63000" y="4752720"/>
            <a:ext cx="1875240" cy="64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Знания, опыт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Помощь, поддержку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Уверенность, позитив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9" name="Прямоугольник с двумя скругленными противолежащими углами 75_1"/>
          <p:cNvSpPr/>
          <p:nvPr/>
        </p:nvSpPr>
        <p:spPr>
          <a:xfrm>
            <a:off x="202320" y="439992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дает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0" name="Прямоугольник с двумя скругленными противолежащими углами 76_1"/>
          <p:cNvSpPr/>
          <p:nvPr/>
        </p:nvSpPr>
        <p:spPr>
          <a:xfrm>
            <a:off x="267480" y="54892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получает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1" name="Прямоугольник с двумя скругленными противолежащими углами 77_1"/>
          <p:cNvSpPr/>
          <p:nvPr/>
        </p:nvSpPr>
        <p:spPr>
          <a:xfrm>
            <a:off x="67680" y="5866560"/>
            <a:ext cx="1954440" cy="9907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Статусность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Уважение  и чуствует  свою  причастность к школьному сообществу</a:t>
            </a:r>
            <a:endParaRPr lang="ru-RU" sz="12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2" name="Прямоугольник с двумя скругленными противолежащими углами 78_1"/>
          <p:cNvSpPr/>
          <p:nvPr/>
        </p:nvSpPr>
        <p:spPr>
          <a:xfrm>
            <a:off x="3928680" y="4511880"/>
            <a:ext cx="1393560" cy="28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получает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3" name="Прямоугольник с двумя скругленными противолежащими углами 79_1"/>
          <p:cNvSpPr/>
          <p:nvPr/>
        </p:nvSpPr>
        <p:spPr>
          <a:xfrm>
            <a:off x="3835440" y="5009760"/>
            <a:ext cx="1978560" cy="157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Улучшает свои образовательные результаты</a:t>
            </a:r>
            <a:endParaRPr lang="ru-RU" sz="10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Интегрирован в школьное сообщество</a:t>
            </a:r>
            <a:endParaRPr lang="ru-RU" sz="1000" b="0" strike="noStrike" spc="-1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Повышена мотивация и осознанность</a:t>
            </a:r>
            <a:endParaRPr lang="ru-RU" sz="1000" b="0" strike="noStrike" spc="-1">
              <a:latin typeface="Arial"/>
            </a:endParaRPr>
          </a:p>
        </p:txBody>
      </p:sp>
      <p:pic>
        <p:nvPicPr>
          <p:cNvPr id="124" name="Рисунок 80_1"/>
          <p:cNvPicPr/>
          <p:nvPr/>
        </p:nvPicPr>
        <p:blipFill>
          <a:blip r:embed="rId7" cstate="print"/>
          <a:stretch/>
        </p:blipFill>
        <p:spPr>
          <a:xfrm>
            <a:off x="2158560" y="4763160"/>
            <a:ext cx="1283760" cy="1426680"/>
          </a:xfrm>
          <a:prstGeom prst="rect">
            <a:avLst/>
          </a:prstGeom>
          <a:ln w="0">
            <a:noFill/>
          </a:ln>
        </p:spPr>
      </p:pic>
      <p:sp>
        <p:nvSpPr>
          <p:cNvPr id="125" name="Прямоугольник 81_1"/>
          <p:cNvSpPr/>
          <p:nvPr/>
        </p:nvSpPr>
        <p:spPr>
          <a:xfrm>
            <a:off x="7969680" y="4032720"/>
            <a:ext cx="206280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FF"/>
                </a:solidFill>
                <a:latin typeface="Calibri"/>
                <a:ea typeface="DejaVu Sans"/>
              </a:rPr>
              <a:t>достижения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26" name="Прямоугольник с двумя скругленными противолежащими углами 82_1"/>
          <p:cNvSpPr/>
          <p:nvPr/>
        </p:nvSpPr>
        <p:spPr>
          <a:xfrm>
            <a:off x="5940000" y="4500000"/>
            <a:ext cx="1619280" cy="220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Вожатые  среднего звена закреплены за младшими классами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7" name="Прямоугольник с двумя скругленными противолежащими углами 83_1"/>
          <p:cNvSpPr/>
          <p:nvPr/>
        </p:nvSpPr>
        <p:spPr>
          <a:xfrm>
            <a:off x="7740000" y="4551120"/>
            <a:ext cx="1619280" cy="210816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Лидер  ШСУ  Кремлёвский Олег организовал волонтёрское движение « Дорою Добра», где ребята 7-11 классов  организуют различные мероприятия  социальной направленности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8" name="Прямоугольник с двумя скругленными противолежащими углами 84_1"/>
          <p:cNvSpPr/>
          <p:nvPr/>
        </p:nvSpPr>
        <p:spPr>
          <a:xfrm>
            <a:off x="9540000" y="4552200"/>
            <a:ext cx="1799280" cy="20203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66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  <a:spcAft>
                <a:spcPts val="181"/>
              </a:spcAft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Победитель регионального этапа  ВСОШ по биологии  Алексеева  Ксения, уч-ся 10 класса организует периодически   мастер-классы по биологии для учащихся  основного звена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9" name="Выгнутая влево стрелка 47_1"/>
          <p:cNvSpPr/>
          <p:nvPr/>
        </p:nvSpPr>
        <p:spPr>
          <a:xfrm>
            <a:off x="8372520" y="1563480"/>
            <a:ext cx="475560" cy="179568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66FF99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Блок-схема: альтернативный процесс 38_0"/>
          <p:cNvSpPr/>
          <p:nvPr/>
        </p:nvSpPr>
        <p:spPr>
          <a:xfrm>
            <a:off x="8779680" y="1260000"/>
            <a:ext cx="3279600" cy="1109160"/>
          </a:xfrm>
          <a:prstGeom prst="flowChartAlternateProcess">
            <a:avLst/>
          </a:prstGeom>
          <a:solidFill>
            <a:srgbClr val="9933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Подготовка  обучающихся к самостоятельной осознанной  и социально-продуктивной деятельности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31" name="Блок-схема: альтернативный процесс 42_0"/>
          <p:cNvSpPr/>
          <p:nvPr/>
        </p:nvSpPr>
        <p:spPr>
          <a:xfrm>
            <a:off x="8836560" y="2520000"/>
            <a:ext cx="3222720" cy="1079280"/>
          </a:xfrm>
          <a:prstGeom prst="flowChartAlternateProcess">
            <a:avLst/>
          </a:prstGeom>
          <a:solidFill>
            <a:srgbClr val="9933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Раскрытие  личностного творческого, профессионального потенциала каждого обучающегося 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132" name="Рисунок 131"/>
          <p:cNvPicPr/>
          <p:nvPr/>
        </p:nvPicPr>
        <p:blipFill>
          <a:blip r:embed="rId8" cstate="print"/>
          <a:stretch/>
        </p:blipFill>
        <p:spPr>
          <a:xfrm>
            <a:off x="6480000" y="2160000"/>
            <a:ext cx="1619280" cy="197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607</Words>
  <Application>LibreOffice/7.1.0.3$Windows_x86 LibreOffice_project/f6099ecf3d29644b5008cc8f48f42f4a40986e4c</Application>
  <PresentationFormat>Произвольный</PresentationFormat>
  <Paragraphs>164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Office Theme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123</cp:lastModifiedBy>
  <cp:revision>65</cp:revision>
  <cp:lastPrinted>2021-05-13T08:57:08Z</cp:lastPrinted>
  <dcterms:created xsi:type="dcterms:W3CDTF">2021-05-06T06:26:37Z</dcterms:created>
  <dcterms:modified xsi:type="dcterms:W3CDTF">2023-01-15T10:12:18Z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</vt:i4>
  </property>
</Properties>
</file>