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93" r:id="rId28"/>
    <p:sldId id="288" r:id="rId29"/>
    <p:sldId id="263" r:id="rId30"/>
    <p:sldId id="295" r:id="rId31"/>
    <p:sldId id="289" r:id="rId32"/>
    <p:sldId id="290" r:id="rId33"/>
    <p:sldId id="294" r:id="rId34"/>
    <p:sldId id="291" r:id="rId35"/>
    <p:sldId id="29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BB776-C6C0-47C8-8528-4308BEA3E66B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D4DFC-0B5D-4B3E-BA08-C2DD8B4D3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0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4DFC-0B5D-4B3E-BA08-C2DD8B4D355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7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5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3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7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7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8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2017-68D1-494E-BBA2-DF86AD8D9CC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2029-C3DE-474C-A3B6-5DD92339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ОТКРЫТЫЙ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4213"/>
          </a:xfrm>
        </p:spPr>
      </p:pic>
    </p:spTree>
    <p:extLst>
      <p:ext uri="{BB962C8B-B14F-4D97-AF65-F5344CB8AC3E}">
        <p14:creationId xmlns:p14="http://schemas.microsoft.com/office/powerpoint/2010/main" val="25697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243"/>
          </a:xfrm>
        </p:spPr>
      </p:pic>
    </p:spTree>
    <p:extLst>
      <p:ext uri="{BB962C8B-B14F-4D97-AF65-F5344CB8AC3E}">
        <p14:creationId xmlns:p14="http://schemas.microsoft.com/office/powerpoint/2010/main" val="14177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728"/>
          </a:xfrm>
        </p:spPr>
      </p:pic>
    </p:spTree>
    <p:extLst>
      <p:ext uri="{BB962C8B-B14F-4D97-AF65-F5344CB8AC3E}">
        <p14:creationId xmlns:p14="http://schemas.microsoft.com/office/powerpoint/2010/main" val="34750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485"/>
          </a:xfrm>
        </p:spPr>
      </p:pic>
    </p:spTree>
    <p:extLst>
      <p:ext uri="{BB962C8B-B14F-4D97-AF65-F5344CB8AC3E}">
        <p14:creationId xmlns:p14="http://schemas.microsoft.com/office/powerpoint/2010/main" val="21512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728"/>
          </a:xfrm>
        </p:spPr>
      </p:pic>
    </p:spTree>
    <p:extLst>
      <p:ext uri="{BB962C8B-B14F-4D97-AF65-F5344CB8AC3E}">
        <p14:creationId xmlns:p14="http://schemas.microsoft.com/office/powerpoint/2010/main" val="39901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485"/>
          </a:xfrm>
        </p:spPr>
      </p:pic>
    </p:spTree>
    <p:extLst>
      <p:ext uri="{BB962C8B-B14F-4D97-AF65-F5344CB8AC3E}">
        <p14:creationId xmlns:p14="http://schemas.microsoft.com/office/powerpoint/2010/main" val="12998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31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728"/>
          </a:xfrm>
        </p:spPr>
      </p:pic>
    </p:spTree>
    <p:extLst>
      <p:ext uri="{BB962C8B-B14F-4D97-AF65-F5344CB8AC3E}">
        <p14:creationId xmlns:p14="http://schemas.microsoft.com/office/powerpoint/2010/main" val="9939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6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86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2847"/>
          <a:stretch/>
        </p:blipFill>
        <p:spPr>
          <a:xfrm>
            <a:off x="0" y="0"/>
            <a:ext cx="12192000" cy="7238107"/>
          </a:xfrm>
        </p:spPr>
      </p:pic>
    </p:spTree>
    <p:extLst>
      <p:ext uri="{BB962C8B-B14F-4D97-AF65-F5344CB8AC3E}">
        <p14:creationId xmlns:p14="http://schemas.microsoft.com/office/powerpoint/2010/main" val="29908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23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485"/>
          </a:xfrm>
        </p:spPr>
      </p:pic>
    </p:spTree>
    <p:extLst>
      <p:ext uri="{BB962C8B-B14F-4D97-AF65-F5344CB8AC3E}">
        <p14:creationId xmlns:p14="http://schemas.microsoft.com/office/powerpoint/2010/main" val="35721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243"/>
          </a:xfrm>
        </p:spPr>
      </p:pic>
    </p:spTree>
    <p:extLst>
      <p:ext uri="{BB962C8B-B14F-4D97-AF65-F5344CB8AC3E}">
        <p14:creationId xmlns:p14="http://schemas.microsoft.com/office/powerpoint/2010/main" val="17314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04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02971"/>
          </a:xfrm>
        </p:spPr>
      </p:pic>
    </p:spTree>
    <p:extLst>
      <p:ext uri="{BB962C8B-B14F-4D97-AF65-F5344CB8AC3E}">
        <p14:creationId xmlns:p14="http://schemas.microsoft.com/office/powerpoint/2010/main" val="10588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26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природные зоны России: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Арктические пустыни</a:t>
            </a:r>
          </a:p>
          <a:p>
            <a:r>
              <a:rPr lang="ru-RU" sz="3200" dirty="0" smtClean="0"/>
              <a:t>2. Тундра</a:t>
            </a:r>
          </a:p>
          <a:p>
            <a:r>
              <a:rPr lang="ru-RU" sz="3200" dirty="0" smtClean="0"/>
              <a:t>3. Тайга</a:t>
            </a:r>
          </a:p>
          <a:p>
            <a:r>
              <a:rPr lang="ru-RU" sz="3200" dirty="0" smtClean="0"/>
              <a:t>4. Смешанные и широколиственные леса</a:t>
            </a:r>
          </a:p>
          <a:p>
            <a:r>
              <a:rPr lang="ru-RU" sz="3200" dirty="0" smtClean="0"/>
              <a:t>5. Степи</a:t>
            </a:r>
          </a:p>
          <a:p>
            <a:r>
              <a:rPr lang="ru-RU" sz="3200" dirty="0" smtClean="0"/>
              <a:t>6. Пустыни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80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зональной закономерности размещения природных 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Климат</a:t>
            </a:r>
          </a:p>
          <a:p>
            <a:r>
              <a:rPr lang="ru-RU" dirty="0" smtClean="0"/>
              <a:t>Рельеф местности</a:t>
            </a:r>
          </a:p>
          <a:p>
            <a:r>
              <a:rPr lang="ru-RU" dirty="0" smtClean="0"/>
              <a:t>Приспособляемость к среде обитания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13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 в атласе: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Отметить в контурной карте основные растения России, карта в учебнике страница 107.</a:t>
            </a:r>
          </a:p>
          <a:p>
            <a:pPr marL="0" indent="0">
              <a:buNone/>
            </a:pPr>
            <a:r>
              <a:rPr lang="ru-RU" dirty="0" smtClean="0"/>
              <a:t>2. Нанести на контурной карте представителей животного мира России, стр. в атласе 25, в контурной карте стр.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7"/>
          <a:stretch/>
        </p:blipFill>
        <p:spPr>
          <a:xfrm>
            <a:off x="0" y="-104932"/>
            <a:ext cx="12225494" cy="6962932"/>
          </a:xfrm>
        </p:spPr>
      </p:pic>
    </p:spTree>
    <p:extLst>
      <p:ext uri="{BB962C8B-B14F-4D97-AF65-F5344CB8AC3E}">
        <p14:creationId xmlns:p14="http://schemas.microsoft.com/office/powerpoint/2010/main" val="24035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9210"/>
            <a:ext cx="12192000" cy="2662888"/>
          </a:xfrm>
        </p:spPr>
        <p:txBody>
          <a:bodyPr/>
          <a:lstStyle/>
          <a:p>
            <a:r>
              <a:rPr lang="ru-RU" dirty="0" smtClean="0"/>
              <a:t>Тема урока: Растительный и животный мир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подготовки к ОГЭ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 рациональному природопользованию относиться:</a:t>
            </a:r>
          </a:p>
          <a:p>
            <a:pPr marL="0" indent="0">
              <a:buNone/>
            </a:pPr>
            <a:r>
              <a:rPr lang="ru-RU" dirty="0" smtClean="0"/>
              <a:t> 1.Вырубка лесов</a:t>
            </a:r>
          </a:p>
          <a:p>
            <a:pPr marL="0" indent="0">
              <a:buNone/>
            </a:pPr>
            <a:r>
              <a:rPr lang="ru-RU" dirty="0" smtClean="0"/>
              <a:t> 2. Использование макулатуры для изготовления бумаги</a:t>
            </a:r>
          </a:p>
          <a:p>
            <a:pPr marL="0" indent="0">
              <a:buNone/>
            </a:pPr>
            <a:r>
              <a:rPr lang="ru-RU" dirty="0" smtClean="0"/>
              <a:t> 3. </a:t>
            </a:r>
            <a:r>
              <a:rPr lang="ru-RU" smtClean="0"/>
              <a:t>Отстрел животных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722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</a:t>
            </a:r>
            <a:r>
              <a:rPr lang="ru-RU" dirty="0" smtClean="0"/>
              <a:t>подготовки к </a:t>
            </a:r>
            <a:r>
              <a:rPr lang="ru-RU" dirty="0" smtClean="0"/>
              <a:t>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каком единственном заповеднике России охраняют минералы:</a:t>
            </a:r>
          </a:p>
          <a:p>
            <a:r>
              <a:rPr lang="ru-RU" dirty="0" smtClean="0"/>
              <a:t>Астраханском</a:t>
            </a:r>
          </a:p>
          <a:p>
            <a:r>
              <a:rPr lang="ru-RU" dirty="0" err="1" smtClean="0"/>
              <a:t>Баргузинском</a:t>
            </a:r>
            <a:endParaRPr lang="ru-RU" dirty="0" smtClean="0"/>
          </a:p>
          <a:p>
            <a:r>
              <a:rPr lang="ru-RU" dirty="0" err="1" smtClean="0"/>
              <a:t>Ильменском</a:t>
            </a:r>
            <a:endParaRPr lang="ru-RU" dirty="0" smtClean="0"/>
          </a:p>
          <a:p>
            <a:r>
              <a:rPr lang="ru-RU" dirty="0" smtClean="0"/>
              <a:t>Командорском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119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802650"/>
              </p:ext>
            </p:extLst>
          </p:nvPr>
        </p:nvGraphicFramePr>
        <p:xfrm>
          <a:off x="4557007" y="262901"/>
          <a:ext cx="6220920" cy="640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640"/>
                <a:gridCol w="2073640"/>
                <a:gridCol w="2073640"/>
              </a:tblGrid>
              <a:tr h="436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Природная зона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Растения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Животные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  <a:tr h="109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Арктические пустыни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  <a:tr h="109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Тундра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  <a:tr h="1308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Тайга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  <a:tr h="737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Смешанные и широколиственные леса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  <a:tr h="87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Степи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  <a:tr h="87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Пустыни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0" marR="6263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0727" y="806237"/>
            <a:ext cx="288720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Определите, к какой природной зоне относиться перечисленные   растения и животные и заполните таблицу.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Мхи, енот, пихта, рысь, трава, карликовая береза, ковыль, песец, клюква, ель, дуб, клен, морж, полынь, лишайники, змеи, белая куропатка, тушканчик, сайгак, бурый медведь, глухарь, белый медведь, лиса, волк, сосна, кедр, кабан, косуля, лось.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69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существительное по теме</a:t>
            </a:r>
          </a:p>
          <a:p>
            <a:r>
              <a:rPr lang="ru-RU" dirty="0" smtClean="0"/>
              <a:t>2 два прилагательных по теме</a:t>
            </a:r>
          </a:p>
          <a:p>
            <a:r>
              <a:rPr lang="ru-RU" dirty="0" smtClean="0"/>
              <a:t>3 три глагола по теме</a:t>
            </a:r>
          </a:p>
          <a:p>
            <a:r>
              <a:rPr lang="ru-RU" dirty="0" smtClean="0"/>
              <a:t>4 одно предложение по теме</a:t>
            </a:r>
          </a:p>
          <a:p>
            <a:r>
              <a:rPr lang="ru-RU" dirty="0" smtClean="0"/>
              <a:t>5 одно слово резюме (синоним по теме)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126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 smtClean="0"/>
              <a:t>1. Познакомиться с разнообразием растительного и животного мира России</a:t>
            </a:r>
          </a:p>
          <a:p>
            <a:pPr algn="just"/>
            <a:r>
              <a:rPr lang="ru-RU" sz="4000" dirty="0" smtClean="0"/>
              <a:t>2. Выявить </a:t>
            </a:r>
            <a:r>
              <a:rPr lang="ru-RU" sz="4000" dirty="0" err="1" smtClean="0"/>
              <a:t>причинызонального</a:t>
            </a:r>
            <a:r>
              <a:rPr lang="ru-RU" sz="4000" dirty="0" smtClean="0"/>
              <a:t> размещения по территории России</a:t>
            </a:r>
          </a:p>
          <a:p>
            <a:pPr algn="just"/>
            <a:r>
              <a:rPr lang="ru-RU" sz="4000" dirty="0" smtClean="0"/>
              <a:t>3. Применить на практике полученные знания</a:t>
            </a:r>
          </a:p>
          <a:p>
            <a:pPr algn="just"/>
            <a:r>
              <a:rPr lang="ru-RU" sz="4000" dirty="0" smtClean="0"/>
              <a:t>ВЫВОД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980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Параграф 18 пересказ </a:t>
            </a:r>
          </a:p>
          <a:p>
            <a:pPr marL="0" indent="0">
              <a:buNone/>
            </a:pPr>
            <a:r>
              <a:rPr lang="ru-RU" sz="4000" dirty="0" smtClean="0"/>
              <a:t>либо </a:t>
            </a:r>
          </a:p>
          <a:p>
            <a:pPr marL="0" indent="0">
              <a:buNone/>
            </a:pPr>
            <a:r>
              <a:rPr lang="ru-RU" sz="4000" dirty="0"/>
              <a:t>С</a:t>
            </a:r>
            <a:r>
              <a:rPr lang="ru-RU" sz="4000" dirty="0" smtClean="0"/>
              <a:t>ообщение об одном из заповедников России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948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1. Познакомиться с разнообразием растительного и животного мира России</a:t>
            </a:r>
          </a:p>
          <a:p>
            <a:pPr algn="just"/>
            <a:r>
              <a:rPr lang="ru-RU" sz="3600" dirty="0" smtClean="0"/>
              <a:t>2. Выявить причины зонального размещения по территории России</a:t>
            </a:r>
          </a:p>
          <a:p>
            <a:pPr algn="just"/>
            <a:r>
              <a:rPr lang="ru-RU" sz="3600" dirty="0" smtClean="0"/>
              <a:t>3. Применить на практике полученные знания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23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925457"/>
          </a:xfrm>
        </p:spPr>
      </p:pic>
    </p:spTree>
    <p:extLst>
      <p:ext uri="{BB962C8B-B14F-4D97-AF65-F5344CB8AC3E}">
        <p14:creationId xmlns:p14="http://schemas.microsoft.com/office/powerpoint/2010/main" val="38629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485"/>
          </a:xfrm>
        </p:spPr>
      </p:pic>
    </p:spTree>
    <p:extLst>
      <p:ext uri="{BB962C8B-B14F-4D97-AF65-F5344CB8AC3E}">
        <p14:creationId xmlns:p14="http://schemas.microsoft.com/office/powerpoint/2010/main" val="9821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243"/>
          </a:xfrm>
        </p:spPr>
      </p:pic>
    </p:spTree>
    <p:extLst>
      <p:ext uri="{BB962C8B-B14F-4D97-AF65-F5344CB8AC3E}">
        <p14:creationId xmlns:p14="http://schemas.microsoft.com/office/powerpoint/2010/main" val="30554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895" cy="6858000"/>
          </a:xfrm>
        </p:spPr>
      </p:pic>
    </p:spTree>
    <p:extLst>
      <p:ext uri="{BB962C8B-B14F-4D97-AF65-F5344CB8AC3E}">
        <p14:creationId xmlns:p14="http://schemas.microsoft.com/office/powerpoint/2010/main" val="847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5456"/>
          </a:xfrm>
        </p:spPr>
      </p:pic>
    </p:spTree>
    <p:extLst>
      <p:ext uri="{BB962C8B-B14F-4D97-AF65-F5344CB8AC3E}">
        <p14:creationId xmlns:p14="http://schemas.microsoft.com/office/powerpoint/2010/main" val="35988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328</Words>
  <Application>Microsoft Office PowerPoint</Application>
  <PresentationFormat>Широкоэкранный</PresentationFormat>
  <Paragraphs>89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ОТКРЫТЫЙ УРОК</vt:lpstr>
      <vt:lpstr>Презентация PowerPoint</vt:lpstr>
      <vt:lpstr>Тема урока: Растительный и животный мир России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природные зоны России:  </vt:lpstr>
      <vt:lpstr>Причины зональной закономерности размещения природных зон</vt:lpstr>
      <vt:lpstr>Практическое задание в атласе:</vt:lpstr>
      <vt:lpstr>Презентация PowerPoint</vt:lpstr>
      <vt:lpstr>Задания для подготовки к ОГЭ </vt:lpstr>
      <vt:lpstr>Задания для подготовки к ОГЭ</vt:lpstr>
      <vt:lpstr>Презентация PowerPoint</vt:lpstr>
      <vt:lpstr>Синквейн</vt:lpstr>
      <vt:lpstr>Цели урока: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home5</dc:creator>
  <cp:lastModifiedBy>home5</cp:lastModifiedBy>
  <cp:revision>13</cp:revision>
  <dcterms:created xsi:type="dcterms:W3CDTF">2022-01-24T17:58:43Z</dcterms:created>
  <dcterms:modified xsi:type="dcterms:W3CDTF">2022-01-24T19:42:58Z</dcterms:modified>
</cp:coreProperties>
</file>