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71" r:id="rId4"/>
    <p:sldId id="272" r:id="rId5"/>
    <p:sldId id="260" r:id="rId6"/>
    <p:sldId id="262" r:id="rId7"/>
    <p:sldId id="264" r:id="rId8"/>
    <p:sldId id="265" r:id="rId9"/>
    <p:sldId id="276" r:id="rId10"/>
    <p:sldId id="266" r:id="rId11"/>
    <p:sldId id="278" r:id="rId12"/>
    <p:sldId id="268" r:id="rId13"/>
    <p:sldId id="270" r:id="rId14"/>
    <p:sldId id="267" r:id="rId15"/>
    <p:sldId id="277" r:id="rId16"/>
    <p:sldId id="275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77" d="100"/>
          <a:sy n="77" d="100"/>
        </p:scale>
        <p:origin x="-117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3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9FBC27F-C302-4AA3-B6D2-818EE6B9EABA}" type="datetimeFigureOut">
              <a:rPr lang="ru-RU" smtClean="0"/>
              <a:pPr/>
              <a:t>27.01.2025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0ECE245-0F07-4B94-8EE3-E00E8B408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BC27F-C302-4AA3-B6D2-818EE6B9EABA}" type="datetimeFigureOut">
              <a:rPr lang="ru-RU" smtClean="0"/>
              <a:pPr/>
              <a:t>27.01.2025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E245-0F07-4B94-8EE3-E00E8B408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BC27F-C302-4AA3-B6D2-818EE6B9EABA}" type="datetimeFigureOut">
              <a:rPr lang="ru-RU" smtClean="0"/>
              <a:pPr/>
              <a:t>27.01.2025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E245-0F07-4B94-8EE3-E00E8B408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BC27F-C302-4AA3-B6D2-818EE6B9EABA}" type="datetimeFigureOut">
              <a:rPr lang="ru-RU" smtClean="0"/>
              <a:pPr/>
              <a:t>27.01.2025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E245-0F07-4B94-8EE3-E00E8B408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BC27F-C302-4AA3-B6D2-818EE6B9EABA}" type="datetimeFigureOut">
              <a:rPr lang="ru-RU" smtClean="0"/>
              <a:pPr/>
              <a:t>27.01.2025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E245-0F07-4B94-8EE3-E00E8B408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BC27F-C302-4AA3-B6D2-818EE6B9EABA}" type="datetimeFigureOut">
              <a:rPr lang="ru-RU" smtClean="0"/>
              <a:pPr/>
              <a:t>27.01.2025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E245-0F07-4B94-8EE3-E00E8B408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FBC27F-C302-4AA3-B6D2-818EE6B9EABA}" type="datetimeFigureOut">
              <a:rPr lang="ru-RU" smtClean="0"/>
              <a:pPr/>
              <a:t>27.01.2025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ECE245-0F07-4B94-8EE3-E00E8B4082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9FBC27F-C302-4AA3-B6D2-818EE6B9EABA}" type="datetimeFigureOut">
              <a:rPr lang="ru-RU" smtClean="0"/>
              <a:pPr/>
              <a:t>27.01.2025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0ECE245-0F07-4B94-8EE3-E00E8B408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BC27F-C302-4AA3-B6D2-818EE6B9EABA}" type="datetimeFigureOut">
              <a:rPr lang="ru-RU" smtClean="0"/>
              <a:pPr/>
              <a:t>27.01.2025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E245-0F07-4B94-8EE3-E00E8B408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BC27F-C302-4AA3-B6D2-818EE6B9EABA}" type="datetimeFigureOut">
              <a:rPr lang="ru-RU" smtClean="0"/>
              <a:pPr/>
              <a:t>27.01.2025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E245-0F07-4B94-8EE3-E00E8B408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BC27F-C302-4AA3-B6D2-818EE6B9EABA}" type="datetimeFigureOut">
              <a:rPr lang="ru-RU" smtClean="0"/>
              <a:pPr/>
              <a:t>27.01.2025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E245-0F07-4B94-8EE3-E00E8B408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9FBC27F-C302-4AA3-B6D2-818EE6B9EABA}" type="datetimeFigureOut">
              <a:rPr lang="ru-RU" smtClean="0"/>
              <a:pPr/>
              <a:t>27.01.2025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0ECE245-0F07-4B94-8EE3-E00E8B408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6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052736"/>
            <a:ext cx="7772400" cy="252028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Социализация детей с ОВЗ через дидактическую игру в рамках реализации ФГОС НОО </a:t>
            </a:r>
            <a:endParaRPr lang="ru-RU" sz="20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797152"/>
            <a:ext cx="6192688" cy="1752600"/>
          </a:xfrm>
        </p:spPr>
        <p:txBody>
          <a:bodyPr>
            <a:normAutofit/>
          </a:bodyPr>
          <a:lstStyle/>
          <a:p>
            <a:pPr algn="r"/>
            <a:r>
              <a:rPr lang="ru-RU" sz="1400" b="1" dirty="0" smtClean="0">
                <a:solidFill>
                  <a:schemeClr val="tx1"/>
                </a:solidFill>
              </a:rPr>
              <a:t>Подготовила  </a:t>
            </a:r>
          </a:p>
          <a:p>
            <a:pPr algn="r"/>
            <a:r>
              <a:rPr lang="ru-RU" sz="1400" b="1" dirty="0" smtClean="0">
                <a:solidFill>
                  <a:schemeClr val="tx1"/>
                </a:solidFill>
              </a:rPr>
              <a:t>учитель </a:t>
            </a:r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</a:rPr>
              <a:t>начальных классов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 algn="r"/>
            <a:r>
              <a:rPr lang="ru-RU" sz="1400" b="1" dirty="0" smtClean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</a:rPr>
              <a:t>Гусева О.А.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 algn="r"/>
            <a:endParaRPr lang="ru-RU" sz="1400" b="1" dirty="0">
              <a:solidFill>
                <a:schemeClr val="tx1"/>
              </a:solidFill>
            </a:endParaRPr>
          </a:p>
          <a:p>
            <a:r>
              <a:rPr lang="ru-RU" sz="1800" b="1" dirty="0" smtClean="0">
                <a:solidFill>
                  <a:schemeClr val="tx1"/>
                </a:solidFill>
              </a:rPr>
              <a:t>         </a:t>
            </a:r>
            <a:r>
              <a:rPr lang="ru-RU" sz="1800" b="1" dirty="0" smtClean="0">
                <a:solidFill>
                  <a:schemeClr val="tx1"/>
                </a:solidFill>
              </a:rPr>
              <a:t>          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2023г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60648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МОУ «СОШ №9 им </a:t>
            </a:r>
            <a:r>
              <a:rPr lang="ru-RU" b="1" dirty="0" err="1" smtClean="0"/>
              <a:t>М.И.Хилкова</a:t>
            </a:r>
            <a:r>
              <a:rPr lang="ru-RU" b="1" dirty="0" smtClean="0"/>
              <a:t>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87" y="0"/>
            <a:ext cx="9186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70" y="-11894"/>
            <a:ext cx="9087730" cy="6869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8605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Игры с детьми ОВЗ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2 Воспитывающие игры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785794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Воспитывающие игры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«Вредные и полезные продукты».</a:t>
            </a:r>
          </a:p>
          <a:p>
            <a:r>
              <a:rPr lang="ru-RU" dirty="0" smtClean="0"/>
              <a:t>«Береги своё </a:t>
            </a:r>
            <a:r>
              <a:rPr lang="ru-RU" dirty="0" err="1" smtClean="0"/>
              <a:t>зрени</a:t>
            </a:r>
            <a:r>
              <a:rPr lang="ru-RU" dirty="0" smtClean="0"/>
              <a:t>» и др.</a:t>
            </a:r>
            <a:endParaRPr lang="ru-RU" dirty="0"/>
          </a:p>
        </p:txBody>
      </p:sp>
      <p:pic>
        <p:nvPicPr>
          <p:cNvPr id="6" name="Содержимое 5" descr="C:\Users\Галина\Downloads\WhatsApp Image 2022-01-23 at 15.01.56.jpeg"/>
          <p:cNvPicPr>
            <a:picLocks noGrp="1"/>
          </p:cNvPicPr>
          <p:nvPr>
            <p:ph sz="half" idx="1"/>
          </p:nvPr>
        </p:nvPicPr>
        <p:blipFill>
          <a:blip r:embed="rId2" cstate="print"/>
          <a:srcRect r="21969"/>
          <a:stretch>
            <a:fillRect/>
          </a:stretch>
        </p:blipFill>
        <p:spPr bwMode="auto">
          <a:xfrm rot="5400000">
            <a:off x="389330" y="2340186"/>
            <a:ext cx="4174339" cy="420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49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Игры для детей с ОВЗ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4. Социализирующие игры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Игра «Костёр»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85720" y="1214422"/>
            <a:ext cx="4786346" cy="535785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Цель</a:t>
            </a:r>
            <a:r>
              <a:rPr lang="ru-RU" dirty="0"/>
              <a:t>: формирование внимания и произвольной регуляции собственной деятельности Цель: формирование внимания и произвольной регуляции собственной деятельности</a:t>
            </a:r>
          </a:p>
          <a:p>
            <a:r>
              <a:rPr lang="ru-RU" dirty="0"/>
              <a:t>Ход игры: Представьте, что это костер. Дети встают по кругу, в середине обозначение костра, можно символ. Дети выполняют инструкцию ведущего. По команде «руки замерзли» - протянули руки к костру По команде «ой, какой большой костер» - машем руками По команде «искры полетели» - хлопаем в ладоши По команде «жарко» - отодвиньтесь от костра По команде «костер принес нам дружбу и веселье» - взяться за руки и ходить вокруг костра</a:t>
            </a:r>
          </a:p>
        </p:txBody>
      </p:sp>
      <p:pic>
        <p:nvPicPr>
          <p:cNvPr id="6" name="Picture 4" descr="1331756708_bonfire-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714488"/>
            <a:ext cx="3467096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8605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Игры с детьми  ОВЗ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3</a:t>
            </a:r>
            <a:r>
              <a:rPr lang="ru-RU" b="1" dirty="0" smtClean="0">
                <a:solidFill>
                  <a:schemeClr val="tx1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Развивающие игры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785794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Развивающие игры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«Логические блоки </a:t>
            </a:r>
            <a:r>
              <a:rPr lang="ru-RU" dirty="0" err="1" smtClean="0"/>
              <a:t>Дьенеша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«Цветные счетные палочки»</a:t>
            </a:r>
          </a:p>
          <a:p>
            <a:r>
              <a:rPr lang="ru-RU" dirty="0" smtClean="0"/>
              <a:t>«Монгольская игра»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Танграм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«Скажи наоборот» и др.</a:t>
            </a:r>
            <a:endParaRPr lang="ru-RU" dirty="0"/>
          </a:p>
        </p:txBody>
      </p:sp>
      <p:pic>
        <p:nvPicPr>
          <p:cNvPr id="8" name="Содержимое 7" descr="C:\Users\Галина\Downloads\WhatsApp Image 2022-01-23 at 12.51.40 (1).jpeg"/>
          <p:cNvPicPr>
            <a:picLocks noGrp="1"/>
          </p:cNvPicPr>
          <p:nvPr>
            <p:ph sz="half" idx="1"/>
          </p:nvPr>
        </p:nvPicPr>
        <p:blipFill>
          <a:blip r:embed="rId2" cstate="print"/>
          <a:srcRect t="20315" r="2839"/>
          <a:stretch>
            <a:fillRect/>
          </a:stretch>
        </p:blipFill>
        <p:spPr bwMode="auto">
          <a:xfrm rot="5400000">
            <a:off x="60914" y="2153608"/>
            <a:ext cx="4674405" cy="4081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785794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Значение</a:t>
            </a:r>
            <a:r>
              <a:rPr lang="ru-RU" dirty="0"/>
              <a:t> </a:t>
            </a:r>
            <a:r>
              <a:rPr lang="ru-RU" dirty="0" smtClean="0"/>
              <a:t>игры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85720" y="1714488"/>
            <a:ext cx="8229600" cy="432511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активизирует </a:t>
            </a:r>
            <a:r>
              <a:rPr lang="ru-RU" dirty="0"/>
              <a:t>воспитанников;</a:t>
            </a:r>
          </a:p>
          <a:p>
            <a:r>
              <a:rPr lang="ru-RU" dirty="0" smtClean="0"/>
              <a:t>повышает </a:t>
            </a:r>
            <a:r>
              <a:rPr lang="ru-RU" dirty="0"/>
              <a:t>познавательный интерес;</a:t>
            </a:r>
          </a:p>
          <a:p>
            <a:r>
              <a:rPr lang="ru-RU" dirty="0" smtClean="0"/>
              <a:t>вызывает </a:t>
            </a:r>
            <a:r>
              <a:rPr lang="ru-RU" dirty="0"/>
              <a:t>эмоциональный подъём;</a:t>
            </a:r>
          </a:p>
          <a:p>
            <a:r>
              <a:rPr lang="ru-RU" dirty="0" smtClean="0"/>
              <a:t>способствует </a:t>
            </a:r>
            <a:r>
              <a:rPr lang="ru-RU" dirty="0"/>
              <a:t>развитию творчества;</a:t>
            </a:r>
          </a:p>
          <a:p>
            <a:r>
              <a:rPr lang="ru-RU" dirty="0" smtClean="0"/>
              <a:t>максимально </a:t>
            </a:r>
            <a:r>
              <a:rPr lang="ru-RU" dirty="0"/>
              <a:t>концентрирует время занятий за счёт чётко сформулированных условий игры;</a:t>
            </a:r>
          </a:p>
          <a:p>
            <a:r>
              <a:rPr lang="ru-RU" dirty="0" smtClean="0"/>
              <a:t>позволяет </a:t>
            </a:r>
            <a:r>
              <a:rPr lang="ru-RU" dirty="0"/>
              <a:t>педагогу варьировать стратегию и тактику игровых действий за счёт усложнения или упрощения игровых задач в зависимости от уровня освоения материала.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Таким образом: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применение </a:t>
            </a:r>
            <a:r>
              <a:rPr lang="ru-RU" dirty="0"/>
              <a:t>игровых технологий в </a:t>
            </a:r>
            <a:r>
              <a:rPr lang="ru-RU" dirty="0" err="1"/>
              <a:t>развивающе</a:t>
            </a:r>
            <a:r>
              <a:rPr lang="ru-RU" dirty="0"/>
              <a:t> – коррекционной работе помогает детям раскрепоститься, у детей появляется уверенность в себе. Как показывает опыт, действуя в игровой ситуации, приближенной к реальным условиям жизни, дошкольники легче усваивают материал любой сложности.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16000"/>
          </a:blip>
          <a:srcRect/>
          <a:stretch>
            <a:fillRect/>
          </a:stretch>
        </p:blipFill>
        <p:spPr bwMode="auto">
          <a:xfrm>
            <a:off x="0" y="0"/>
            <a:ext cx="9186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229600" cy="23574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</a:t>
            </a:r>
            <a:r>
              <a:rPr lang="ru-RU" b="1" dirty="0" smtClean="0"/>
              <a:t>Игра – путь детей к познанию мира, в котором они живут и который призваны изменить» </a:t>
            </a:r>
            <a:br>
              <a:rPr lang="ru-RU" b="1" dirty="0" smtClean="0"/>
            </a:br>
            <a:r>
              <a:rPr lang="ru-RU" b="1" dirty="0" smtClean="0"/>
              <a:t>А. М. Горький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066800"/>
          </a:xfrm>
        </p:spPr>
        <p:txBody>
          <a:bodyPr/>
          <a:lstStyle/>
          <a:p>
            <a:r>
              <a:rPr lang="ru-RU" dirty="0" smtClean="0"/>
              <a:t>Главная цель игровой технологии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создание </a:t>
            </a:r>
            <a:r>
              <a:rPr lang="ru-RU" dirty="0"/>
              <a:t>полноценной мотивационной основы для формирования навыков и умений деятельности в зависимости от условий функционирования дошкольного учреждения и уровня развития детей.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Задачи игровой технологии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Достигнуть </a:t>
            </a:r>
            <a:r>
              <a:rPr lang="ru-RU" dirty="0"/>
              <a:t>высокого уровня мотивации, осознанной потребности в усвоении знаний и умений за счёт собственной активности ребёнка.</a:t>
            </a:r>
          </a:p>
          <a:p>
            <a:r>
              <a:rPr lang="ru-RU" dirty="0"/>
              <a:t>Подобрать средства, активизирующие деятельность детей и повышающие её результативность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Функции игры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развлекательная</a:t>
            </a:r>
            <a:r>
              <a:rPr lang="ru-RU" dirty="0"/>
              <a:t>;</a:t>
            </a:r>
          </a:p>
          <a:p>
            <a:r>
              <a:rPr lang="ru-RU" dirty="0"/>
              <a:t>коммуникативная;</a:t>
            </a:r>
          </a:p>
          <a:p>
            <a:r>
              <a:rPr lang="ru-RU" dirty="0"/>
              <a:t>самореализации; </a:t>
            </a:r>
          </a:p>
          <a:p>
            <a:r>
              <a:rPr lang="ru-RU" dirty="0" err="1"/>
              <a:t>игротерапевтическая</a:t>
            </a:r>
            <a:r>
              <a:rPr lang="ru-RU" dirty="0"/>
              <a:t>;</a:t>
            </a:r>
          </a:p>
          <a:p>
            <a:r>
              <a:rPr lang="ru-RU" dirty="0"/>
              <a:t>диагностическая; </a:t>
            </a:r>
          </a:p>
          <a:p>
            <a:r>
              <a:rPr lang="ru-RU" dirty="0"/>
              <a:t>коррекционная</a:t>
            </a:r>
          </a:p>
          <a:p>
            <a:r>
              <a:rPr lang="ru-RU" dirty="0"/>
              <a:t>функция межнациональной коммуникации;</a:t>
            </a:r>
          </a:p>
          <a:p>
            <a:r>
              <a:rPr lang="ru-RU" dirty="0"/>
              <a:t>функция социализации;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Характеристика педагогической игры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чётко </a:t>
            </a:r>
            <a:r>
              <a:rPr lang="ru-RU" dirty="0"/>
              <a:t>поставленная цель обучения; </a:t>
            </a:r>
          </a:p>
          <a:p>
            <a:pPr lvl="0"/>
            <a:r>
              <a:rPr lang="ru-RU" dirty="0"/>
              <a:t>управление ходом игры; </a:t>
            </a:r>
          </a:p>
          <a:p>
            <a:pPr lvl="0"/>
            <a:r>
              <a:rPr lang="ru-RU" dirty="0"/>
              <a:t>учебно-познавательная направленность; </a:t>
            </a:r>
          </a:p>
          <a:p>
            <a:pPr lvl="0"/>
            <a:r>
              <a:rPr lang="ru-RU" dirty="0"/>
              <a:t>подведение итогов и оценивание; </a:t>
            </a:r>
          </a:p>
          <a:p>
            <a:pPr lvl="0"/>
            <a:r>
              <a:rPr lang="ru-RU" dirty="0"/>
              <a:t>соответствующий цели педагогический результат;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Требования при подборе игр </a:t>
            </a:r>
            <a:br>
              <a:rPr lang="ru-RU" dirty="0" smtClean="0"/>
            </a:br>
            <a:r>
              <a:rPr lang="ru-RU" dirty="0" smtClean="0"/>
              <a:t>для детей с ОВЗ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00240"/>
            <a:ext cx="8229600" cy="432511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Соответствие </a:t>
            </a:r>
            <a:r>
              <a:rPr lang="ru-RU" dirty="0"/>
              <a:t>игры возрасту ребенка или его актуальному уровню развития; </a:t>
            </a:r>
          </a:p>
          <a:p>
            <a:r>
              <a:rPr lang="ru-RU" dirty="0"/>
              <a:t>Учет структуры дефекта; </a:t>
            </a:r>
          </a:p>
          <a:p>
            <a:r>
              <a:rPr lang="ru-RU" dirty="0"/>
              <a:t>Подбор игрового материала с постепенным усложнением; </a:t>
            </a:r>
          </a:p>
          <a:p>
            <a:r>
              <a:rPr lang="ru-RU" dirty="0"/>
              <a:t>Связь содержания игры с системой знаний ребенка; </a:t>
            </a:r>
          </a:p>
          <a:p>
            <a:r>
              <a:rPr lang="ru-RU" dirty="0"/>
              <a:t>Соответствие коррекционной цели занятия; </a:t>
            </a:r>
          </a:p>
          <a:p>
            <a:r>
              <a:rPr lang="ru-RU" dirty="0"/>
              <a:t>Учет принципа смены видов деятельности; </a:t>
            </a:r>
          </a:p>
          <a:p>
            <a:r>
              <a:rPr lang="ru-RU" dirty="0"/>
              <a:t>Использование ярких, озвученных игрушек и пособий; </a:t>
            </a:r>
          </a:p>
          <a:p>
            <a:r>
              <a:rPr lang="ru-RU" dirty="0"/>
              <a:t>Соответствие игрушек и пособий гигиеническим требованиям, безопасность.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278605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Игры для детей с ОВЗ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1. Дидактические игры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Дидактические игры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3438" y="2214554"/>
            <a:ext cx="4038600" cy="4132205"/>
          </a:xfrm>
        </p:spPr>
        <p:txBody>
          <a:bodyPr/>
          <a:lstStyle/>
          <a:p>
            <a:r>
              <a:rPr lang="ru-RU" dirty="0" smtClean="0"/>
              <a:t>«Фигуры»</a:t>
            </a:r>
          </a:p>
          <a:p>
            <a:r>
              <a:rPr lang="ru-RU" dirty="0" smtClean="0"/>
              <a:t>«Домино»</a:t>
            </a:r>
          </a:p>
          <a:p>
            <a:r>
              <a:rPr lang="ru-RU" dirty="0" smtClean="0"/>
              <a:t>«Кто быстрее?»</a:t>
            </a:r>
          </a:p>
          <a:p>
            <a:r>
              <a:rPr lang="ru-RU" dirty="0" smtClean="0"/>
              <a:t>«Наша Родина» 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Двен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 err="1" smtClean="0"/>
              <a:t>адцать</a:t>
            </a:r>
            <a:r>
              <a:rPr lang="ru-RU" dirty="0" smtClean="0"/>
              <a:t> месяцев.» и др.</a:t>
            </a:r>
            <a:endParaRPr lang="ru-RU" dirty="0"/>
          </a:p>
        </p:txBody>
      </p:sp>
      <p:pic>
        <p:nvPicPr>
          <p:cNvPr id="3" name="Рисунок 2" descr="C:\Users\Галина\Downloads\WhatsApp Image 2022-01-23 at 12.51.40.jpeg"/>
          <p:cNvPicPr/>
          <p:nvPr/>
        </p:nvPicPr>
        <p:blipFill>
          <a:blip r:embed="rId2" cstate="print"/>
          <a:srcRect l="7087" r="14409"/>
          <a:stretch>
            <a:fillRect/>
          </a:stretch>
        </p:blipFill>
        <p:spPr bwMode="auto">
          <a:xfrm>
            <a:off x="571472" y="2143116"/>
            <a:ext cx="4071966" cy="4214842"/>
          </a:xfrm>
          <a:prstGeom prst="rect">
            <a:avLst/>
          </a:prstGeom>
          <a:noFill/>
          <a:ln w="12700" cmpd="dbl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316</TotalTime>
  <Words>487</Words>
  <Application>Microsoft Office PowerPoint</Application>
  <PresentationFormat>Экран (4:3)</PresentationFormat>
  <Paragraphs>69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Городская</vt:lpstr>
      <vt:lpstr>Социализация детей с ОВЗ через дидактическую игру в рамках реализации ФГОС НОО </vt:lpstr>
      <vt:lpstr>«Игра – путь детей к познанию мира, в котором они живут и который призваны изменить»  А. М. Горький</vt:lpstr>
      <vt:lpstr>Главная цель игровой технологии</vt:lpstr>
      <vt:lpstr> Задачи игровой технологии </vt:lpstr>
      <vt:lpstr>Функции игры  </vt:lpstr>
      <vt:lpstr> Характеристика педагогической игры  </vt:lpstr>
      <vt:lpstr> Требования при подборе игр  для детей с ОВЗ  </vt:lpstr>
      <vt:lpstr>Игры для детей с ОВЗ 1. Дидактические игры</vt:lpstr>
      <vt:lpstr>Дидактические игры</vt:lpstr>
      <vt:lpstr>Игры с детьми ОВЗ 2 Воспитывающие игры</vt:lpstr>
      <vt:lpstr>Воспитывающие игры</vt:lpstr>
      <vt:lpstr>Игры для детей с ОВЗ 4. Социализирующие игры</vt:lpstr>
      <vt:lpstr> Игра «Костёр»  </vt:lpstr>
      <vt:lpstr>Игры с детьми  ОВЗ 3. Развивающие игры</vt:lpstr>
      <vt:lpstr>Развивающие игры</vt:lpstr>
      <vt:lpstr> Значение игры </vt:lpstr>
      <vt:lpstr>Таким образом: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Игровые технологии в коррекционной работе с детьми ОВЗ</dc:title>
  <dc:creator>Галина</dc:creator>
  <cp:lastModifiedBy>Admin</cp:lastModifiedBy>
  <cp:revision>18</cp:revision>
  <dcterms:created xsi:type="dcterms:W3CDTF">2022-01-23T08:22:26Z</dcterms:created>
  <dcterms:modified xsi:type="dcterms:W3CDTF">2025-01-27T17:28:15Z</dcterms:modified>
</cp:coreProperties>
</file>