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9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428B-51DE-42EB-AEE1-17EFA00ED8F4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7400-7171-41E1-A505-0E3E98F5D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5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05DF-68A5-4F56-95EC-070BEB4B5960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44D4-E16B-4FAD-991F-7B6763961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142C-3774-42E9-9289-3E3BA5A34EB9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0503-6C99-4FD4-92D3-D75D1712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4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23E4-EE73-432C-B52E-E132170E1A16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4180-C346-47B3-B877-EA9EC90D3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9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DE20-8A86-45C8-982C-CC62F8F20C74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F0FC-9FCE-458C-803F-1F077EDF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26F4C-4DF3-4ACD-A912-EABAF5F48FC9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CA64-4FB8-4884-A13A-72357E53B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0017-B59A-436A-9229-87D694F232FA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87FA-5CFB-4CA7-A833-0B907A930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9BFB-7656-4917-91D2-6ECFAE34AD40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C5B0-24D3-4539-9AF3-3D9490632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1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7D5B-3582-44B1-A48F-693D5BFF0358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ADC3-19C5-48A9-8EF9-462889504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1505-466E-4E4F-B627-EBA3EF47F489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44D8-1353-4817-A38E-F8349E982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102E4C-C435-48A2-A986-63AD01C02A25}" type="datetimeFigureOut">
              <a:rPr lang="ru-RU"/>
              <a:pPr>
                <a:defRPr/>
              </a:pPr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A083B-7701-4E46-9606-1773DF9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062664" cy="1872207"/>
          </a:xfrm>
        </p:spPr>
        <p:txBody>
          <a:bodyPr/>
          <a:lstStyle/>
          <a:p>
            <a:r>
              <a:rPr lang="ru-RU" altLang="ru-RU" sz="8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Мастер -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21602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«Рисуем скотчем»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223103"/>
            <a:ext cx="7776864" cy="144625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Рисуем волны  </a:t>
            </a:r>
          </a:p>
          <a:p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тонким  скотчем.</a:t>
            </a:r>
            <a:endParaRPr lang="ru-RU" sz="3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4578" name="Picture 2" descr="C:\Users\Lenovo B590\Desktop\карт\CAM05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68" y="188640"/>
            <a:ext cx="6712618" cy="50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805264"/>
            <a:ext cx="8352928" cy="9361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Ведя полоску широкого скотча по кругу и немного её сжимая,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рисуем солнце. 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5602" name="Picture 2" descr="C:\Users\Lenovo B590\Desktop\карт\CAM05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656"/>
            <a:ext cx="739282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 B590\Desktop\карт\CAM05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3" y="26894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5661248"/>
            <a:ext cx="5904656" cy="93610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А вот и лучики.</a:t>
            </a:r>
            <a:endParaRPr lang="ru-RU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7650" name="Picture 2" descr="C:\Users\Lenovo B590\Desktop\карт\CAM05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05"/>
            <a:ext cx="7254953" cy="54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949280"/>
            <a:ext cx="8280920" cy="5760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Сжимая скотч, рисуем облако.</a:t>
            </a:r>
            <a:endParaRPr lang="ru-RU" sz="3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674" name="Picture 2" descr="C:\Users\Lenovo B590\Desktop\карт\CAM05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006"/>
            <a:ext cx="7512834" cy="56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577534"/>
            <a:ext cx="7704855" cy="87580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Вот, что у нас получилось!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698" name="Picture 2" descr="C:\Users\Lenovo B590\Desktop\карт\CAM05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939"/>
            <a:ext cx="7152795" cy="53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01208"/>
            <a:ext cx="8568952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 Здорово!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Желаю  творческих успехов!     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22" name="Picture 2" descr="C:\Users\Lenovo B590\Desktop\карт\CAM05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0" y="188640"/>
            <a:ext cx="7248806" cy="51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6" y="260648"/>
            <a:ext cx="2736304" cy="3395899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4100" name="Picture 4" descr="C:\Users\Lenovo B590\Desktop\ВОСПИТАТЕЛЬ ГОДА 2015г\ФОТО\IMG_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736304" cy="33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3789040"/>
            <a:ext cx="6491064" cy="2337123"/>
          </a:xfrm>
        </p:spPr>
        <p:txBody>
          <a:bodyPr/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Подготовила: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воспитатель  Донецкая Е.Р.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МБДОУ д/с «Радость»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г</a:t>
            </a:r>
            <a:r>
              <a:rPr lang="ru-RU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.Цимлянск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Lenovo B590\Desktop\карт\CAM05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691">
            <a:off x="4788024" y="698457"/>
            <a:ext cx="354791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8352928" cy="137403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Для работы нам понадобятся</a:t>
            </a: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: цветной скотч (широкий, узкий), лист плотного картона, ножницы.</a:t>
            </a:r>
            <a:endParaRPr lang="ru-RU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C:\Users\Lenovo B590\Desktop\карт\IMAG1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4776" cy="46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941168"/>
            <a:ext cx="8064896" cy="16561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Выбираем фон картины. Обклеиваем картон широким скотчем с одной стороны.</a:t>
            </a:r>
            <a:endParaRPr lang="ru-RU" sz="3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410" name="Picture 2" descr="C:\Users\Lenovo B590\Desktop\карт\CAM05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8477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 B590\Desktop\карт\CAM05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6768752" cy="11580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Рисуем полосками тонкого скотча корпус парусника,</a:t>
            </a:r>
            <a:endParaRPr lang="ru-RU" sz="32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458" name="Picture 2" descr="C:\Users\Lenovo B590\Desktop\карт\CAM05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54945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мачту и…</a:t>
            </a:r>
            <a:endParaRPr lang="ru-RU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482" name="Picture 2" descr="C:\Users\Lenovo B590\Desktop\карт\CAM05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8640"/>
            <a:ext cx="6003666" cy="51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77880"/>
            <a:ext cx="5486400" cy="8194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     </a:t>
            </a:r>
            <a:r>
              <a:rPr lang="ru-RU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парус.</a:t>
            </a:r>
            <a:endParaRPr lang="ru-RU" sz="3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506" name="Picture 2" descr="C:\Users\Lenovo B590\Desktop\карт\CAM05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79" y="332656"/>
            <a:ext cx="56166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17232"/>
            <a:ext cx="8496944" cy="13407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Закрашиваем  корпус и парус  </a:t>
            </a:r>
          </a:p>
          <a:p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скотчем.</a:t>
            </a:r>
            <a:endParaRPr lang="ru-RU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554" name="Picture 2" descr="C:\Users\Lenovo B590\Desktop\карт\CAM05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04856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FIQ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13_FIQ</Template>
  <TotalTime>117</TotalTime>
  <Words>117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13_FIQ</vt:lpstr>
      <vt:lpstr>Мастер -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B590</dc:creator>
  <cp:lastModifiedBy>Lenovo B590</cp:lastModifiedBy>
  <cp:revision>13</cp:revision>
  <dcterms:created xsi:type="dcterms:W3CDTF">2015-02-05T19:57:29Z</dcterms:created>
  <dcterms:modified xsi:type="dcterms:W3CDTF">2018-08-12T18:10:59Z</dcterms:modified>
</cp:coreProperties>
</file>