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>
        <p:scale>
          <a:sx n="75" d="100"/>
          <a:sy n="75" d="100"/>
        </p:scale>
        <p:origin x="-119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телефон доверия по экстремзму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797044"/>
            <a:ext cx="5042761" cy="30609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57554" y="214290"/>
            <a:ext cx="557216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О случаях, связанных с проявлениями экстремизма и терроризма, вербовочной деятельности, вовлечением граждан в деятельность деструктивных религиозных организаций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Вы можете сообщить по телефонам  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112,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(886391)5-11-88 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(Сектор ГО и ЧС, ЕДДС Администрации Цимлянского района)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40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МБОУ СОШ №3</dc:creator>
  <cp:lastModifiedBy>Заведующий</cp:lastModifiedBy>
  <cp:revision>3</cp:revision>
  <dcterms:created xsi:type="dcterms:W3CDTF">2019-02-13T10:06:50Z</dcterms:created>
  <dcterms:modified xsi:type="dcterms:W3CDTF">2019-02-14T07:05:58Z</dcterms:modified>
</cp:coreProperties>
</file>