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82562" autoAdjust="0"/>
  </p:normalViewPr>
  <p:slideViewPr>
    <p:cSldViewPr>
      <p:cViewPr>
        <p:scale>
          <a:sx n="70" d="100"/>
          <a:sy n="70" d="100"/>
        </p:scale>
        <p:origin x="14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00C9-BCE2-437F-9FA8-0AA4A0633CB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3D94-DED2-4BAC-A0CC-9D60D0DC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9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3D94-DED2-4BAC-A0CC-9D60D0DCE0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0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985760" cy="388843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7984" y="980728"/>
            <a:ext cx="4032448" cy="467192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рецкова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ветлана 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икторовна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88024" y="4365105"/>
            <a:ext cx="3300573" cy="128754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оспитатель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81000" y="260648"/>
            <a:ext cx="586740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539552" y="980728"/>
            <a:ext cx="7632848" cy="208823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Общий стаж  12 лет</a:t>
            </a:r>
          </a:p>
          <a:p>
            <a:r>
              <a:rPr lang="ru-RU" sz="2400" b="1" dirty="0" smtClean="0"/>
              <a:t>Педагогический стаж: </a:t>
            </a:r>
            <a:r>
              <a:rPr lang="ru-RU" sz="2400" b="1" dirty="0"/>
              <a:t>8</a:t>
            </a:r>
            <a:r>
              <a:rPr lang="ru-RU" sz="2400" b="1" dirty="0" smtClean="0"/>
              <a:t> лет</a:t>
            </a:r>
          </a:p>
          <a:p>
            <a:r>
              <a:rPr lang="ru-RU" sz="2400" b="1" dirty="0"/>
              <a:t>Стаж в МАДОУ «ДС №18 г. Челябинска» 5 месяцев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Мое </a:t>
            </a:r>
            <a:r>
              <a:rPr lang="ru-RU" sz="2400" b="1" dirty="0"/>
              <a:t>педагогическое кредо</a:t>
            </a:r>
            <a:r>
              <a:rPr lang="ru-RU" sz="2400" b="1" dirty="0" smtClean="0"/>
              <a:t>:</a:t>
            </a:r>
            <a:endParaRPr lang="ru-RU" sz="2400" dirty="0"/>
          </a:p>
          <a:p>
            <a:pPr algn="ctr"/>
            <a:endParaRPr lang="ru-RU" sz="2400" b="1" dirty="0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49623" y="3429000"/>
            <a:ext cx="6192688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dirty="0">
                <a:solidFill>
                  <a:srgbClr val="4E3B30"/>
                </a:solidFill>
              </a:rPr>
              <a:t>Воспитывает все: люди, вещи, явления,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dirty="0">
                <a:solidFill>
                  <a:srgbClr val="4E3B30"/>
                </a:solidFill>
              </a:rPr>
              <a:t>но прежде всего и дольше всего — люди.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dirty="0">
                <a:solidFill>
                  <a:srgbClr val="4E3B30"/>
                </a:solidFill>
              </a:rPr>
              <a:t>Из них на первом месте — родители и педагоги.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dirty="0" smtClean="0">
                <a:solidFill>
                  <a:srgbClr val="4E3B30"/>
                </a:solidFill>
              </a:rPr>
              <a:t>А. С. Макаренко.</a:t>
            </a:r>
            <a:endParaRPr lang="ru-RU" sz="20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4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8680"/>
            <a:ext cx="8151440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Сведения об образовании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381000" y="3068960"/>
            <a:ext cx="586740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6024" y="966427"/>
            <a:ext cx="4104456" cy="63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8680"/>
            <a:ext cx="8439472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Сведения о курсовой подготовке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204864"/>
            <a:ext cx="586740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6274" y="945918"/>
            <a:ext cx="3124246" cy="44900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566576" cy="32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8680"/>
            <a:ext cx="8151440" cy="15121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Мои Достижения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6200000">
            <a:off x="3779950" y="1683394"/>
            <a:ext cx="4553880" cy="3257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0" y="1916832"/>
            <a:ext cx="2969779" cy="45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836712"/>
            <a:ext cx="8007424" cy="20162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Тема работы  по самообразованию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996952"/>
            <a:ext cx="7791400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«Развитие связной речи у детей дошкольного возраста через создание  дидактических игр»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47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5913</TotalTime>
  <Words>85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Franklin Gothic Medium</vt:lpstr>
      <vt:lpstr>Wingdings 2</vt:lpstr>
      <vt:lpstr>Трек</vt:lpstr>
      <vt:lpstr>Грецкова  Светлана Викторовна</vt:lpstr>
      <vt:lpstr>Презентация PowerPoint</vt:lpstr>
      <vt:lpstr>Сведения об образовании</vt:lpstr>
      <vt:lpstr>Сведения о курсовой подготовке</vt:lpstr>
      <vt:lpstr>Мои Достижения</vt:lpstr>
      <vt:lpstr>Тема работы  по самообразованию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Lex-Auto</dc:creator>
  <cp:lastModifiedBy>Константин Щукин</cp:lastModifiedBy>
  <cp:revision>17</cp:revision>
  <dcterms:created xsi:type="dcterms:W3CDTF">2021-01-22T07:45:57Z</dcterms:created>
  <dcterms:modified xsi:type="dcterms:W3CDTF">2021-03-19T08:16:40Z</dcterms:modified>
</cp:coreProperties>
</file>