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000" dirty="0"/>
              <a:t>Доступ к файлу </a:t>
            </a:r>
            <a:r>
              <a:rPr lang="ru-RU" sz="2000" b="1" dirty="0"/>
              <a:t>pupil.pdf</a:t>
            </a:r>
            <a:r>
              <a:rPr lang="ru-RU" sz="2000" dirty="0"/>
              <a:t>, находящемуся на сервере </a:t>
            </a:r>
            <a:r>
              <a:rPr lang="ru-RU" sz="2000" b="1" dirty="0"/>
              <a:t>class.ru</a:t>
            </a:r>
            <a:r>
              <a:rPr lang="ru-RU" sz="2000" dirty="0"/>
              <a:t>, осуществляется </a:t>
            </a:r>
            <a:r>
              <a:rPr lang="ru-RU" sz="2000" dirty="0" smtClean="0"/>
              <a:t>по протоколу </a:t>
            </a:r>
            <a:r>
              <a:rPr lang="ru-RU" sz="2000" b="1" dirty="0" err="1"/>
              <a:t>https</a:t>
            </a:r>
            <a:r>
              <a:rPr lang="ru-RU" sz="2000" dirty="0"/>
              <a:t>. Фрагменты адреса файла закодированы буквами от А до Ж.</a:t>
            </a:r>
            <a:br>
              <a:rPr lang="ru-RU" sz="2000" dirty="0"/>
            </a:br>
            <a:r>
              <a:rPr lang="ru-RU" sz="2000" dirty="0"/>
              <a:t>Запишите последовательность этих букв, кодирующую адрес указанного</a:t>
            </a:r>
            <a:br>
              <a:rPr lang="ru-RU" sz="2000" dirty="0"/>
            </a:br>
            <a:r>
              <a:rPr lang="ru-RU" sz="2000" dirty="0"/>
              <a:t>файла в сети Интернет.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А) </a:t>
            </a:r>
            <a:r>
              <a:rPr lang="en-US" dirty="0" smtClean="0"/>
              <a:t>https</a:t>
            </a:r>
            <a:endParaRPr lang="en-US" dirty="0"/>
          </a:p>
          <a:p>
            <a:r>
              <a:rPr lang="ru-RU" dirty="0"/>
              <a:t>Б</a:t>
            </a:r>
            <a:r>
              <a:rPr lang="ru-RU" dirty="0" smtClean="0"/>
              <a:t>) </a:t>
            </a:r>
            <a:r>
              <a:rPr lang="en-US" dirty="0" smtClean="0"/>
              <a:t>.</a:t>
            </a:r>
            <a:r>
              <a:rPr lang="en-US" dirty="0" err="1"/>
              <a:t>ru</a:t>
            </a:r>
            <a:endParaRPr lang="en-US" dirty="0"/>
          </a:p>
          <a:p>
            <a:r>
              <a:rPr lang="ru-RU" dirty="0"/>
              <a:t>В</a:t>
            </a:r>
            <a:r>
              <a:rPr lang="ru-RU" dirty="0" smtClean="0"/>
              <a:t>) </a:t>
            </a:r>
            <a:r>
              <a:rPr lang="en-US" dirty="0" smtClean="0"/>
              <a:t>.</a:t>
            </a:r>
            <a:r>
              <a:rPr lang="en-US" dirty="0" err="1"/>
              <a:t>pdf</a:t>
            </a:r>
            <a:endParaRPr lang="en-US" dirty="0"/>
          </a:p>
          <a:p>
            <a:r>
              <a:rPr lang="ru-RU" dirty="0" smtClean="0"/>
              <a:t>Г) </a:t>
            </a:r>
            <a:r>
              <a:rPr lang="en-US" dirty="0" smtClean="0"/>
              <a:t>pupil</a:t>
            </a:r>
            <a:endParaRPr lang="en-US" dirty="0"/>
          </a:p>
          <a:p>
            <a:r>
              <a:rPr lang="ru-RU" dirty="0"/>
              <a:t>Д</a:t>
            </a:r>
            <a:r>
              <a:rPr lang="ru-RU" dirty="0" smtClean="0"/>
              <a:t>) ://</a:t>
            </a:r>
            <a:endParaRPr lang="ru-RU" dirty="0"/>
          </a:p>
          <a:p>
            <a:r>
              <a:rPr lang="ru-RU" dirty="0"/>
              <a:t>Е</a:t>
            </a:r>
            <a:r>
              <a:rPr lang="ru-RU" dirty="0" smtClean="0"/>
              <a:t>) /</a:t>
            </a:r>
            <a:endParaRPr lang="ru-RU" dirty="0"/>
          </a:p>
          <a:p>
            <a:r>
              <a:rPr lang="ru-RU" dirty="0" smtClean="0"/>
              <a:t>Ж) </a:t>
            </a:r>
            <a:r>
              <a:rPr lang="en-US" dirty="0" smtClean="0"/>
              <a:t>class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Ответ: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13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060"/>
    </mc:Choice>
    <mc:Fallback>
      <p:transition spd="slow" advTm="4606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Восстановите </a:t>
            </a:r>
            <a:r>
              <a:rPr lang="en-US" dirty="0" smtClean="0"/>
              <a:t>IP -</a:t>
            </a:r>
            <a:r>
              <a:rPr lang="ru-RU" dirty="0" smtClean="0"/>
              <a:t>адрес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3607596"/>
              </p:ext>
            </p:extLst>
          </p:nvPr>
        </p:nvGraphicFramePr>
        <p:xfrm>
          <a:off x="467544" y="2348880"/>
          <a:ext cx="8229600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.64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3.13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3.133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20</a:t>
                      </a:r>
                      <a:endParaRPr lang="ru-RU" sz="40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А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Б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В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Г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1560" y="4509120"/>
            <a:ext cx="79208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ответе укажите последовательность букв, обозначающих фрагменты, в порядке, соответствующем </a:t>
            </a:r>
            <a:r>
              <a:rPr lang="en-US" sz="2800" dirty="0" smtClean="0"/>
              <a:t>IP-</a:t>
            </a:r>
            <a:r>
              <a:rPr lang="ru-RU" sz="2800" dirty="0" smtClean="0"/>
              <a:t>адресу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17690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050"/>
    </mc:Choice>
    <mc:Fallback>
      <p:transition spd="slow" advTm="4605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24136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/>
              <a:t>Доступ к файлу </a:t>
            </a:r>
            <a:r>
              <a:rPr lang="ru-RU" sz="2000" b="1" dirty="0"/>
              <a:t>sotr.pdf</a:t>
            </a:r>
            <a:r>
              <a:rPr lang="ru-RU" sz="2000" dirty="0"/>
              <a:t>, находящемуся на сервере </a:t>
            </a:r>
            <a:r>
              <a:rPr lang="ru-RU" sz="2000" b="1" dirty="0"/>
              <a:t>org.net</a:t>
            </a:r>
            <a:r>
              <a:rPr lang="ru-RU" sz="2000" dirty="0"/>
              <a:t>, осуществляется по</a:t>
            </a:r>
            <a:br>
              <a:rPr lang="ru-RU" sz="2000" dirty="0"/>
            </a:br>
            <a:r>
              <a:rPr lang="ru-RU" sz="2000" dirty="0"/>
              <a:t>протоколу </a:t>
            </a:r>
            <a:r>
              <a:rPr lang="ru-RU" sz="2000" b="1" dirty="0" err="1"/>
              <a:t>https</a:t>
            </a:r>
            <a:r>
              <a:rPr lang="ru-RU" sz="2000" dirty="0"/>
              <a:t>. Фрагменты адреса файла закодированы буквами от А до Ж.</a:t>
            </a:r>
            <a:br>
              <a:rPr lang="ru-RU" sz="2000" dirty="0"/>
            </a:br>
            <a:r>
              <a:rPr lang="ru-RU" sz="2000" dirty="0"/>
              <a:t>Запишите последовательность этих букв, кодирующую адрес указанного</a:t>
            </a:r>
            <a:br>
              <a:rPr lang="ru-RU" sz="2000" dirty="0"/>
            </a:br>
            <a:r>
              <a:rPr lang="ru-RU" sz="2000" dirty="0"/>
              <a:t>файла в сети Интернет.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А) </a:t>
            </a:r>
            <a:r>
              <a:rPr lang="en-US" dirty="0" smtClean="0"/>
              <a:t>.</a:t>
            </a:r>
            <a:r>
              <a:rPr lang="en-US" dirty="0" err="1"/>
              <a:t>pdf</a:t>
            </a:r>
            <a:endParaRPr lang="en-US" dirty="0"/>
          </a:p>
          <a:p>
            <a:r>
              <a:rPr lang="ru-RU" dirty="0" smtClean="0"/>
              <a:t>Б) </a:t>
            </a:r>
            <a:r>
              <a:rPr lang="en-US" dirty="0" err="1" smtClean="0"/>
              <a:t>sotr</a:t>
            </a:r>
            <a:endParaRPr lang="en-US" dirty="0"/>
          </a:p>
          <a:p>
            <a:r>
              <a:rPr lang="ru-RU" dirty="0"/>
              <a:t>В</a:t>
            </a:r>
            <a:r>
              <a:rPr lang="ru-RU" dirty="0" smtClean="0"/>
              <a:t>) ://</a:t>
            </a:r>
            <a:endParaRPr lang="ru-RU" dirty="0"/>
          </a:p>
          <a:p>
            <a:r>
              <a:rPr lang="ru-RU" dirty="0"/>
              <a:t>Г</a:t>
            </a:r>
            <a:r>
              <a:rPr lang="ru-RU" dirty="0" smtClean="0"/>
              <a:t>) </a:t>
            </a:r>
            <a:r>
              <a:rPr lang="en-US" dirty="0" err="1" smtClean="0"/>
              <a:t>.</a:t>
            </a:r>
            <a:r>
              <a:rPr lang="en-US" dirty="0" err="1"/>
              <a:t>net</a:t>
            </a:r>
            <a:endParaRPr lang="en-US" dirty="0"/>
          </a:p>
          <a:p>
            <a:r>
              <a:rPr lang="ru-RU" dirty="0" smtClean="0"/>
              <a:t>Д) </a:t>
            </a:r>
            <a:r>
              <a:rPr lang="en-US" dirty="0" smtClean="0"/>
              <a:t>org</a:t>
            </a:r>
            <a:endParaRPr lang="en-US" dirty="0"/>
          </a:p>
          <a:p>
            <a:r>
              <a:rPr lang="ru-RU" dirty="0" smtClean="0"/>
              <a:t>Е) </a:t>
            </a:r>
            <a:r>
              <a:rPr lang="en-US" dirty="0" smtClean="0"/>
              <a:t>https</a:t>
            </a:r>
            <a:endParaRPr lang="en-US" dirty="0"/>
          </a:p>
          <a:p>
            <a:r>
              <a:rPr lang="ru-RU" dirty="0"/>
              <a:t>Ж</a:t>
            </a:r>
            <a:r>
              <a:rPr lang="ru-RU" dirty="0" smtClean="0"/>
              <a:t>) /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Ответ: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649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5867"/>
    </mc:Choice>
    <mc:Fallback>
      <p:transition spd="slow" advTm="45867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Восстановите </a:t>
            </a:r>
            <a:r>
              <a:rPr lang="en-US" dirty="0"/>
              <a:t>IP -</a:t>
            </a:r>
            <a:r>
              <a:rPr lang="ru-RU" dirty="0"/>
              <a:t>адрес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189344"/>
              </p:ext>
            </p:extLst>
          </p:nvPr>
        </p:nvGraphicFramePr>
        <p:xfrm>
          <a:off x="457200" y="1600200"/>
          <a:ext cx="8229600" cy="1524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7.6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114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.25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1.15</a:t>
                      </a:r>
                      <a:endParaRPr lang="ru-RU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А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Б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В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Г</a:t>
                      </a:r>
                      <a:endParaRPr lang="ru-RU" sz="4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83568" y="3861048"/>
            <a:ext cx="75608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В ответе укажите последовательность букв, обозначающих фрагменты, в порядке, соответствующем </a:t>
            </a:r>
            <a:r>
              <a:rPr lang="en-US" sz="2800" dirty="0"/>
              <a:t>IP-</a:t>
            </a:r>
            <a:r>
              <a:rPr lang="ru-RU" sz="2800" dirty="0"/>
              <a:t>адресу</a:t>
            </a:r>
            <a:r>
              <a:rPr lang="en-US" sz="2800" dirty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01534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369"/>
    </mc:Choice>
    <mc:Fallback>
      <p:transition spd="slow" advTm="46369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145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Доступ к файлу pupil.pdf, находящемуся на сервере class.ru, осуществляется по протоколу https. Фрагменты адреса файла закодированы буквами от А до Ж. Запишите последовательность этих букв, кодирующую адрес указанного файла в сети Интернет. </vt:lpstr>
      <vt:lpstr>Восстановите IP -адрес</vt:lpstr>
      <vt:lpstr>Доступ к файлу sotr.pdf, находящемуся на сервере org.net, осуществляется по протоколу https. Фрагменты адреса файла закодированы буквами от А до Ж. Запишите последовательность этих букв, кодирующую адрес указанного файла в сети Интернет. </vt:lpstr>
      <vt:lpstr>Восстановите IP -адрес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Доступ к файлу pupil.pdf, находящемуся на сервере class.ru, осуществляется по протоколу https. Фрагменты адреса файла закодированы буквами от А до Ж. Запишите последовательность этих букв, кодирующую адрес указанного файла в сети Интернет. </dc:title>
  <dc:creator>Дима</dc:creator>
  <cp:lastModifiedBy>Пользователь Windows</cp:lastModifiedBy>
  <cp:revision>3</cp:revision>
  <dcterms:created xsi:type="dcterms:W3CDTF">2014-04-16T18:23:47Z</dcterms:created>
  <dcterms:modified xsi:type="dcterms:W3CDTF">2014-04-16T18:52:58Z</dcterms:modified>
</cp:coreProperties>
</file>