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57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100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grpSp>
        <p:nvGrpSpPr>
          <p:cNvPr id="31" name="Группа 30"/>
          <p:cNvGrpSpPr/>
          <p:nvPr/>
        </p:nvGrpSpPr>
        <p:grpSpPr>
          <a:xfrm>
            <a:off x="3143240" y="2143116"/>
            <a:ext cx="2784725" cy="4392489"/>
            <a:chOff x="3428992" y="2204863"/>
            <a:chExt cx="2784725" cy="4392489"/>
          </a:xfrm>
        </p:grpSpPr>
        <p:sp>
          <p:nvSpPr>
            <p:cNvPr id="4" name="Овал 3"/>
            <p:cNvSpPr/>
            <p:nvPr/>
          </p:nvSpPr>
          <p:spPr>
            <a:xfrm>
              <a:off x="3857620" y="2428867"/>
              <a:ext cx="1957362" cy="204424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4806870" y="4473117"/>
              <a:ext cx="0" cy="1476163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4786314" y="4643446"/>
              <a:ext cx="773242" cy="50405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 flipV="1">
              <a:off x="3798758" y="4905164"/>
              <a:ext cx="1008112" cy="252028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5559556" y="4463428"/>
              <a:ext cx="0" cy="43204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798758" y="4653136"/>
              <a:ext cx="0" cy="37804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5559556" y="4463427"/>
              <a:ext cx="234870" cy="1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559556" y="4895474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559556" y="4679451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3491880" y="4653136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3491880" y="5031178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3491880" y="4842157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4806870" y="5949280"/>
              <a:ext cx="386621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4499992" y="5949280"/>
              <a:ext cx="306878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5193491" y="6597352"/>
              <a:ext cx="242605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4139952" y="6597352"/>
              <a:ext cx="36004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176516">
              <a:off x="4375917" y="2636913"/>
              <a:ext cx="886810" cy="936104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Дуга 40"/>
            <p:cNvSpPr/>
            <p:nvPr/>
          </p:nvSpPr>
          <p:spPr>
            <a:xfrm>
              <a:off x="4638463" y="2636913"/>
              <a:ext cx="361717" cy="918102"/>
            </a:xfrm>
            <a:prstGeom prst="arc">
              <a:avLst>
                <a:gd name="adj1" fmla="val 5400004"/>
                <a:gd name="adj2" fmla="val 5150724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638464" y="2852936"/>
              <a:ext cx="361716" cy="43204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4183520" y="3828250"/>
              <a:ext cx="1217980" cy="536853"/>
            </a:xfrm>
            <a:custGeom>
              <a:avLst/>
              <a:gdLst>
                <a:gd name="connsiteX0" fmla="*/ 6343 w 1217980"/>
                <a:gd name="connsiteY0" fmla="*/ 0 h 368598"/>
                <a:gd name="connsiteX1" fmla="*/ 1193698 w 1217980"/>
                <a:gd name="connsiteY1" fmla="*/ 0 h 368598"/>
                <a:gd name="connsiteX2" fmla="*/ 743322 w 1217980"/>
                <a:gd name="connsiteY2" fmla="*/ 368489 h 368598"/>
                <a:gd name="connsiteX3" fmla="*/ 6343 w 1217980"/>
                <a:gd name="connsiteY3" fmla="*/ 0 h 368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7980" h="368598">
                  <a:moveTo>
                    <a:pt x="6343" y="0"/>
                  </a:moveTo>
                  <a:cubicBezTo>
                    <a:pt x="81406" y="-61415"/>
                    <a:pt x="1070868" y="-61415"/>
                    <a:pt x="1193698" y="0"/>
                  </a:cubicBezTo>
                  <a:cubicBezTo>
                    <a:pt x="1316528" y="61415"/>
                    <a:pt x="943489" y="361665"/>
                    <a:pt x="743322" y="368489"/>
                  </a:cubicBezTo>
                  <a:cubicBezTo>
                    <a:pt x="543155" y="375313"/>
                    <a:pt x="-68720" y="61415"/>
                    <a:pt x="6343" y="0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4486454" y="3787307"/>
              <a:ext cx="180858" cy="184299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олилиния 44"/>
            <p:cNvSpPr/>
            <p:nvPr/>
          </p:nvSpPr>
          <p:spPr>
            <a:xfrm>
              <a:off x="5485613" y="2698102"/>
              <a:ext cx="728104" cy="742808"/>
            </a:xfrm>
            <a:custGeom>
              <a:avLst/>
              <a:gdLst>
                <a:gd name="connsiteX0" fmla="*/ 0 w 728104"/>
                <a:gd name="connsiteY0" fmla="*/ 276043 h 742808"/>
                <a:gd name="connsiteX1" fmla="*/ 723331 w 728104"/>
                <a:gd name="connsiteY1" fmla="*/ 16735 h 742808"/>
                <a:gd name="connsiteX2" fmla="*/ 313898 w 728104"/>
                <a:gd name="connsiteY2" fmla="*/ 699124 h 742808"/>
                <a:gd name="connsiteX3" fmla="*/ 313898 w 728104"/>
                <a:gd name="connsiteY3" fmla="*/ 617237 h 742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104" h="742808">
                  <a:moveTo>
                    <a:pt x="0" y="276043"/>
                  </a:moveTo>
                  <a:cubicBezTo>
                    <a:pt x="335507" y="111132"/>
                    <a:pt x="671015" y="-53778"/>
                    <a:pt x="723331" y="16735"/>
                  </a:cubicBezTo>
                  <a:cubicBezTo>
                    <a:pt x="775647" y="87248"/>
                    <a:pt x="382137" y="599040"/>
                    <a:pt x="313898" y="699124"/>
                  </a:cubicBezTo>
                  <a:cubicBezTo>
                    <a:pt x="245659" y="799208"/>
                    <a:pt x="279778" y="708222"/>
                    <a:pt x="313898" y="617237"/>
                  </a:cubicBezTo>
                </a:path>
              </a:pathLst>
            </a:cu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28992" y="2714620"/>
              <a:ext cx="769092" cy="865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47" name="Прямая соединительная линия 46"/>
            <p:cNvCxnSpPr/>
            <p:nvPr/>
          </p:nvCxnSpPr>
          <p:spPr>
            <a:xfrm>
              <a:off x="4139952" y="2312875"/>
              <a:ext cx="157170" cy="2700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4576883" y="2204863"/>
              <a:ext cx="49265" cy="21602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193491" y="2204863"/>
              <a:ext cx="69236" cy="24302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577128869"/>
      </p:ext>
    </p:extLst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уна - копия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</p:spPr>
      </p:pic>
      <p:grpSp>
        <p:nvGrpSpPr>
          <p:cNvPr id="10" name="Группа 9"/>
          <p:cNvGrpSpPr/>
          <p:nvPr/>
        </p:nvGrpSpPr>
        <p:grpSpPr>
          <a:xfrm rot="984552">
            <a:off x="1945551" y="2106667"/>
            <a:ext cx="1084831" cy="2298101"/>
            <a:chOff x="1428728" y="2071678"/>
            <a:chExt cx="1071570" cy="2270009"/>
          </a:xfrm>
        </p:grpSpPr>
        <p:sp>
          <p:nvSpPr>
            <p:cNvPr id="3" name="Овал 2"/>
            <p:cNvSpPr/>
            <p:nvPr/>
          </p:nvSpPr>
          <p:spPr>
            <a:xfrm>
              <a:off x="1500166" y="2357430"/>
              <a:ext cx="1000132" cy="128588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1714480" y="2071678"/>
              <a:ext cx="517205" cy="428628"/>
            </a:xfrm>
            <a:custGeom>
              <a:avLst/>
              <a:gdLst>
                <a:gd name="connsiteX0" fmla="*/ 58615 w 731519"/>
                <a:gd name="connsiteY0" fmla="*/ 339969 h 410308"/>
                <a:gd name="connsiteX1" fmla="*/ 339969 w 731519"/>
                <a:gd name="connsiteY1" fmla="*/ 2345 h 410308"/>
                <a:gd name="connsiteX2" fmla="*/ 691661 w 731519"/>
                <a:gd name="connsiteY2" fmla="*/ 354037 h 410308"/>
                <a:gd name="connsiteX3" fmla="*/ 58615 w 731519"/>
                <a:gd name="connsiteY3" fmla="*/ 339969 h 410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9" h="410308">
                  <a:moveTo>
                    <a:pt x="58615" y="339969"/>
                  </a:moveTo>
                  <a:cubicBezTo>
                    <a:pt x="0" y="281354"/>
                    <a:pt x="234461" y="0"/>
                    <a:pt x="339969" y="2345"/>
                  </a:cubicBezTo>
                  <a:cubicBezTo>
                    <a:pt x="445477" y="4690"/>
                    <a:pt x="731519" y="297766"/>
                    <a:pt x="691661" y="354037"/>
                  </a:cubicBezTo>
                  <a:cubicBezTo>
                    <a:pt x="651803" y="410308"/>
                    <a:pt x="117230" y="398584"/>
                    <a:pt x="58615" y="339969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785918" y="2643182"/>
              <a:ext cx="428628" cy="78581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1857356" y="2786058"/>
              <a:ext cx="285752" cy="28575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Молния 6"/>
            <p:cNvSpPr/>
            <p:nvPr/>
          </p:nvSpPr>
          <p:spPr>
            <a:xfrm flipH="1">
              <a:off x="1428728" y="3500438"/>
              <a:ext cx="571504" cy="714380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Молния 7"/>
            <p:cNvSpPr/>
            <p:nvPr/>
          </p:nvSpPr>
          <p:spPr>
            <a:xfrm>
              <a:off x="2071670" y="3500438"/>
              <a:ext cx="428628" cy="714380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Молния 8"/>
            <p:cNvSpPr/>
            <p:nvPr/>
          </p:nvSpPr>
          <p:spPr>
            <a:xfrm rot="19771632" flipH="1">
              <a:off x="1650083" y="3555869"/>
              <a:ext cx="714380" cy="785818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уна - копия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</p:spPr>
      </p:pic>
      <p:grpSp>
        <p:nvGrpSpPr>
          <p:cNvPr id="10" name="Группа 9"/>
          <p:cNvGrpSpPr/>
          <p:nvPr/>
        </p:nvGrpSpPr>
        <p:grpSpPr>
          <a:xfrm rot="2101100">
            <a:off x="2639981" y="1792759"/>
            <a:ext cx="822424" cy="1742219"/>
            <a:chOff x="1428728" y="2071678"/>
            <a:chExt cx="1071570" cy="2270009"/>
          </a:xfrm>
        </p:grpSpPr>
        <p:sp>
          <p:nvSpPr>
            <p:cNvPr id="3" name="Овал 2"/>
            <p:cNvSpPr/>
            <p:nvPr/>
          </p:nvSpPr>
          <p:spPr>
            <a:xfrm>
              <a:off x="1500166" y="2357430"/>
              <a:ext cx="1000132" cy="128588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1714480" y="2071678"/>
              <a:ext cx="517205" cy="428628"/>
            </a:xfrm>
            <a:custGeom>
              <a:avLst/>
              <a:gdLst>
                <a:gd name="connsiteX0" fmla="*/ 58615 w 731519"/>
                <a:gd name="connsiteY0" fmla="*/ 339969 h 410308"/>
                <a:gd name="connsiteX1" fmla="*/ 339969 w 731519"/>
                <a:gd name="connsiteY1" fmla="*/ 2345 h 410308"/>
                <a:gd name="connsiteX2" fmla="*/ 691661 w 731519"/>
                <a:gd name="connsiteY2" fmla="*/ 354037 h 410308"/>
                <a:gd name="connsiteX3" fmla="*/ 58615 w 731519"/>
                <a:gd name="connsiteY3" fmla="*/ 339969 h 410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9" h="410308">
                  <a:moveTo>
                    <a:pt x="58615" y="339969"/>
                  </a:moveTo>
                  <a:cubicBezTo>
                    <a:pt x="0" y="281354"/>
                    <a:pt x="234461" y="0"/>
                    <a:pt x="339969" y="2345"/>
                  </a:cubicBezTo>
                  <a:cubicBezTo>
                    <a:pt x="445477" y="4690"/>
                    <a:pt x="731519" y="297766"/>
                    <a:pt x="691661" y="354037"/>
                  </a:cubicBezTo>
                  <a:cubicBezTo>
                    <a:pt x="651803" y="410308"/>
                    <a:pt x="117230" y="398584"/>
                    <a:pt x="58615" y="339969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785918" y="2643182"/>
              <a:ext cx="428628" cy="78581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1857356" y="2786058"/>
              <a:ext cx="285752" cy="28575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Молния 6"/>
            <p:cNvSpPr/>
            <p:nvPr/>
          </p:nvSpPr>
          <p:spPr>
            <a:xfrm flipH="1">
              <a:off x="1428728" y="3500438"/>
              <a:ext cx="571504" cy="714380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Молния 7"/>
            <p:cNvSpPr/>
            <p:nvPr/>
          </p:nvSpPr>
          <p:spPr>
            <a:xfrm>
              <a:off x="2071670" y="3500438"/>
              <a:ext cx="428628" cy="714380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Молния 8"/>
            <p:cNvSpPr/>
            <p:nvPr/>
          </p:nvSpPr>
          <p:spPr>
            <a:xfrm rot="19771632" flipH="1">
              <a:off x="1650083" y="3555869"/>
              <a:ext cx="714380" cy="785818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уна - копия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</p:spPr>
      </p:pic>
      <p:grpSp>
        <p:nvGrpSpPr>
          <p:cNvPr id="10" name="Группа 9"/>
          <p:cNvGrpSpPr/>
          <p:nvPr/>
        </p:nvGrpSpPr>
        <p:grpSpPr>
          <a:xfrm rot="3032753">
            <a:off x="3785874" y="1682423"/>
            <a:ext cx="413707" cy="876395"/>
            <a:chOff x="1428728" y="2071678"/>
            <a:chExt cx="1071570" cy="2270009"/>
          </a:xfrm>
        </p:grpSpPr>
        <p:sp>
          <p:nvSpPr>
            <p:cNvPr id="3" name="Овал 2"/>
            <p:cNvSpPr/>
            <p:nvPr/>
          </p:nvSpPr>
          <p:spPr>
            <a:xfrm>
              <a:off x="1500166" y="2357430"/>
              <a:ext cx="1000132" cy="128588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1714480" y="2071678"/>
              <a:ext cx="517205" cy="428628"/>
            </a:xfrm>
            <a:custGeom>
              <a:avLst/>
              <a:gdLst>
                <a:gd name="connsiteX0" fmla="*/ 58615 w 731519"/>
                <a:gd name="connsiteY0" fmla="*/ 339969 h 410308"/>
                <a:gd name="connsiteX1" fmla="*/ 339969 w 731519"/>
                <a:gd name="connsiteY1" fmla="*/ 2345 h 410308"/>
                <a:gd name="connsiteX2" fmla="*/ 691661 w 731519"/>
                <a:gd name="connsiteY2" fmla="*/ 354037 h 410308"/>
                <a:gd name="connsiteX3" fmla="*/ 58615 w 731519"/>
                <a:gd name="connsiteY3" fmla="*/ 339969 h 410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9" h="410308">
                  <a:moveTo>
                    <a:pt x="58615" y="339969"/>
                  </a:moveTo>
                  <a:cubicBezTo>
                    <a:pt x="0" y="281354"/>
                    <a:pt x="234461" y="0"/>
                    <a:pt x="339969" y="2345"/>
                  </a:cubicBezTo>
                  <a:cubicBezTo>
                    <a:pt x="445477" y="4690"/>
                    <a:pt x="731519" y="297766"/>
                    <a:pt x="691661" y="354037"/>
                  </a:cubicBezTo>
                  <a:cubicBezTo>
                    <a:pt x="651803" y="410308"/>
                    <a:pt x="117230" y="398584"/>
                    <a:pt x="58615" y="339969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785918" y="2643182"/>
              <a:ext cx="428628" cy="78581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1857356" y="2786058"/>
              <a:ext cx="285752" cy="28575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Молния 6"/>
            <p:cNvSpPr/>
            <p:nvPr/>
          </p:nvSpPr>
          <p:spPr>
            <a:xfrm flipH="1">
              <a:off x="1428728" y="3500438"/>
              <a:ext cx="571504" cy="714380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Молния 7"/>
            <p:cNvSpPr/>
            <p:nvPr/>
          </p:nvSpPr>
          <p:spPr>
            <a:xfrm>
              <a:off x="2071670" y="3500438"/>
              <a:ext cx="428628" cy="714380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Молния 8"/>
            <p:cNvSpPr/>
            <p:nvPr/>
          </p:nvSpPr>
          <p:spPr>
            <a:xfrm rot="19771632" flipH="1">
              <a:off x="1650083" y="3555869"/>
              <a:ext cx="714380" cy="785818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уна - копия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</p:spPr>
      </p:pic>
      <p:sp>
        <p:nvSpPr>
          <p:cNvPr id="11" name="4-конечная звезда 10"/>
          <p:cNvSpPr/>
          <p:nvPr/>
        </p:nvSpPr>
        <p:spPr>
          <a:xfrm>
            <a:off x="4214810" y="1714488"/>
            <a:ext cx="285752" cy="285752"/>
          </a:xfrm>
          <a:prstGeom prst="star4">
            <a:avLst>
              <a:gd name="adj" fmla="val 984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grpSp>
        <p:nvGrpSpPr>
          <p:cNvPr id="3" name="Группа 30"/>
          <p:cNvGrpSpPr/>
          <p:nvPr/>
        </p:nvGrpSpPr>
        <p:grpSpPr>
          <a:xfrm>
            <a:off x="2643174" y="2786058"/>
            <a:ext cx="2213221" cy="3491027"/>
            <a:chOff x="3428992" y="2204863"/>
            <a:chExt cx="2784725" cy="4392489"/>
          </a:xfrm>
        </p:grpSpPr>
        <p:sp>
          <p:nvSpPr>
            <p:cNvPr id="4" name="Овал 3"/>
            <p:cNvSpPr/>
            <p:nvPr/>
          </p:nvSpPr>
          <p:spPr>
            <a:xfrm>
              <a:off x="3857620" y="2428867"/>
              <a:ext cx="1957362" cy="204424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4806870" y="4473117"/>
              <a:ext cx="0" cy="1476163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4786314" y="4643446"/>
              <a:ext cx="773242" cy="50405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 flipV="1">
              <a:off x="3798758" y="4905164"/>
              <a:ext cx="1008112" cy="252028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5559556" y="4463428"/>
              <a:ext cx="0" cy="43204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798758" y="4653136"/>
              <a:ext cx="0" cy="37804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5559556" y="4463427"/>
              <a:ext cx="234870" cy="1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559556" y="4895474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559556" y="4679451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3491880" y="4653136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3491880" y="5031178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3491880" y="4842157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4806870" y="5949280"/>
              <a:ext cx="386621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4499992" y="5949280"/>
              <a:ext cx="306878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5193491" y="6597352"/>
              <a:ext cx="242605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4139952" y="6597352"/>
              <a:ext cx="36004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176516">
              <a:off x="4375917" y="2636913"/>
              <a:ext cx="886810" cy="936104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Дуга 40"/>
            <p:cNvSpPr/>
            <p:nvPr/>
          </p:nvSpPr>
          <p:spPr>
            <a:xfrm>
              <a:off x="4638463" y="2636913"/>
              <a:ext cx="361717" cy="918102"/>
            </a:xfrm>
            <a:prstGeom prst="arc">
              <a:avLst>
                <a:gd name="adj1" fmla="val 5400004"/>
                <a:gd name="adj2" fmla="val 5150724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638464" y="2852936"/>
              <a:ext cx="361716" cy="43204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4183520" y="3828250"/>
              <a:ext cx="1217980" cy="536853"/>
            </a:xfrm>
            <a:custGeom>
              <a:avLst/>
              <a:gdLst>
                <a:gd name="connsiteX0" fmla="*/ 6343 w 1217980"/>
                <a:gd name="connsiteY0" fmla="*/ 0 h 368598"/>
                <a:gd name="connsiteX1" fmla="*/ 1193698 w 1217980"/>
                <a:gd name="connsiteY1" fmla="*/ 0 h 368598"/>
                <a:gd name="connsiteX2" fmla="*/ 743322 w 1217980"/>
                <a:gd name="connsiteY2" fmla="*/ 368489 h 368598"/>
                <a:gd name="connsiteX3" fmla="*/ 6343 w 1217980"/>
                <a:gd name="connsiteY3" fmla="*/ 0 h 368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7980" h="368598">
                  <a:moveTo>
                    <a:pt x="6343" y="0"/>
                  </a:moveTo>
                  <a:cubicBezTo>
                    <a:pt x="81406" y="-61415"/>
                    <a:pt x="1070868" y="-61415"/>
                    <a:pt x="1193698" y="0"/>
                  </a:cubicBezTo>
                  <a:cubicBezTo>
                    <a:pt x="1316528" y="61415"/>
                    <a:pt x="943489" y="361665"/>
                    <a:pt x="743322" y="368489"/>
                  </a:cubicBezTo>
                  <a:cubicBezTo>
                    <a:pt x="543155" y="375313"/>
                    <a:pt x="-68720" y="61415"/>
                    <a:pt x="6343" y="0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4486454" y="3787307"/>
              <a:ext cx="180858" cy="184299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олилиния 44"/>
            <p:cNvSpPr/>
            <p:nvPr/>
          </p:nvSpPr>
          <p:spPr>
            <a:xfrm>
              <a:off x="5485613" y="2698102"/>
              <a:ext cx="728104" cy="742808"/>
            </a:xfrm>
            <a:custGeom>
              <a:avLst/>
              <a:gdLst>
                <a:gd name="connsiteX0" fmla="*/ 0 w 728104"/>
                <a:gd name="connsiteY0" fmla="*/ 276043 h 742808"/>
                <a:gd name="connsiteX1" fmla="*/ 723331 w 728104"/>
                <a:gd name="connsiteY1" fmla="*/ 16735 h 742808"/>
                <a:gd name="connsiteX2" fmla="*/ 313898 w 728104"/>
                <a:gd name="connsiteY2" fmla="*/ 699124 h 742808"/>
                <a:gd name="connsiteX3" fmla="*/ 313898 w 728104"/>
                <a:gd name="connsiteY3" fmla="*/ 617237 h 742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104" h="742808">
                  <a:moveTo>
                    <a:pt x="0" y="276043"/>
                  </a:moveTo>
                  <a:cubicBezTo>
                    <a:pt x="335507" y="111132"/>
                    <a:pt x="671015" y="-53778"/>
                    <a:pt x="723331" y="16735"/>
                  </a:cubicBezTo>
                  <a:cubicBezTo>
                    <a:pt x="775647" y="87248"/>
                    <a:pt x="382137" y="599040"/>
                    <a:pt x="313898" y="699124"/>
                  </a:cubicBezTo>
                  <a:cubicBezTo>
                    <a:pt x="245659" y="799208"/>
                    <a:pt x="279778" y="708222"/>
                    <a:pt x="313898" y="617237"/>
                  </a:cubicBezTo>
                </a:path>
              </a:pathLst>
            </a:cu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28992" y="2714620"/>
              <a:ext cx="769092" cy="865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47" name="Прямая соединительная линия 46"/>
            <p:cNvCxnSpPr/>
            <p:nvPr/>
          </p:nvCxnSpPr>
          <p:spPr>
            <a:xfrm>
              <a:off x="4139952" y="2312875"/>
              <a:ext cx="157170" cy="2700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4576883" y="2204863"/>
              <a:ext cx="49265" cy="21602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193491" y="2204863"/>
              <a:ext cx="69236" cy="24302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577128869"/>
      </p:ext>
    </p:extLst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grpSp>
        <p:nvGrpSpPr>
          <p:cNvPr id="3" name="Группа 30"/>
          <p:cNvGrpSpPr/>
          <p:nvPr/>
        </p:nvGrpSpPr>
        <p:grpSpPr>
          <a:xfrm>
            <a:off x="1857356" y="3357562"/>
            <a:ext cx="1494565" cy="2357454"/>
            <a:chOff x="3428992" y="2204863"/>
            <a:chExt cx="2784725" cy="4392489"/>
          </a:xfrm>
        </p:grpSpPr>
        <p:sp>
          <p:nvSpPr>
            <p:cNvPr id="4" name="Овал 3"/>
            <p:cNvSpPr/>
            <p:nvPr/>
          </p:nvSpPr>
          <p:spPr>
            <a:xfrm>
              <a:off x="3857620" y="2428867"/>
              <a:ext cx="1957362" cy="204424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4806870" y="4473117"/>
              <a:ext cx="0" cy="1476163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4786314" y="4643446"/>
              <a:ext cx="773242" cy="50405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 flipV="1">
              <a:off x="3798758" y="4905164"/>
              <a:ext cx="1008112" cy="252028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5559556" y="4463428"/>
              <a:ext cx="0" cy="43204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798758" y="4653136"/>
              <a:ext cx="0" cy="37804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5559556" y="4463427"/>
              <a:ext cx="234870" cy="1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559556" y="4895474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559556" y="4679451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3491880" y="4653136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3491880" y="5031178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3491880" y="4842157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4806870" y="5949280"/>
              <a:ext cx="386621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4499992" y="5949280"/>
              <a:ext cx="306878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5193491" y="6597352"/>
              <a:ext cx="242605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4139952" y="6597352"/>
              <a:ext cx="36004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176516">
              <a:off x="4375917" y="2636913"/>
              <a:ext cx="886810" cy="936104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Дуга 40"/>
            <p:cNvSpPr/>
            <p:nvPr/>
          </p:nvSpPr>
          <p:spPr>
            <a:xfrm>
              <a:off x="4638463" y="2636913"/>
              <a:ext cx="361717" cy="918102"/>
            </a:xfrm>
            <a:prstGeom prst="arc">
              <a:avLst>
                <a:gd name="adj1" fmla="val 5400004"/>
                <a:gd name="adj2" fmla="val 5150724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638464" y="2852936"/>
              <a:ext cx="361716" cy="43204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4183520" y="3828250"/>
              <a:ext cx="1217980" cy="536853"/>
            </a:xfrm>
            <a:custGeom>
              <a:avLst/>
              <a:gdLst>
                <a:gd name="connsiteX0" fmla="*/ 6343 w 1217980"/>
                <a:gd name="connsiteY0" fmla="*/ 0 h 368598"/>
                <a:gd name="connsiteX1" fmla="*/ 1193698 w 1217980"/>
                <a:gd name="connsiteY1" fmla="*/ 0 h 368598"/>
                <a:gd name="connsiteX2" fmla="*/ 743322 w 1217980"/>
                <a:gd name="connsiteY2" fmla="*/ 368489 h 368598"/>
                <a:gd name="connsiteX3" fmla="*/ 6343 w 1217980"/>
                <a:gd name="connsiteY3" fmla="*/ 0 h 368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7980" h="368598">
                  <a:moveTo>
                    <a:pt x="6343" y="0"/>
                  </a:moveTo>
                  <a:cubicBezTo>
                    <a:pt x="81406" y="-61415"/>
                    <a:pt x="1070868" y="-61415"/>
                    <a:pt x="1193698" y="0"/>
                  </a:cubicBezTo>
                  <a:cubicBezTo>
                    <a:pt x="1316528" y="61415"/>
                    <a:pt x="943489" y="361665"/>
                    <a:pt x="743322" y="368489"/>
                  </a:cubicBezTo>
                  <a:cubicBezTo>
                    <a:pt x="543155" y="375313"/>
                    <a:pt x="-68720" y="61415"/>
                    <a:pt x="6343" y="0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4486454" y="3787307"/>
              <a:ext cx="180858" cy="184299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олилиния 44"/>
            <p:cNvSpPr/>
            <p:nvPr/>
          </p:nvSpPr>
          <p:spPr>
            <a:xfrm>
              <a:off x="5485613" y="2698102"/>
              <a:ext cx="728104" cy="742808"/>
            </a:xfrm>
            <a:custGeom>
              <a:avLst/>
              <a:gdLst>
                <a:gd name="connsiteX0" fmla="*/ 0 w 728104"/>
                <a:gd name="connsiteY0" fmla="*/ 276043 h 742808"/>
                <a:gd name="connsiteX1" fmla="*/ 723331 w 728104"/>
                <a:gd name="connsiteY1" fmla="*/ 16735 h 742808"/>
                <a:gd name="connsiteX2" fmla="*/ 313898 w 728104"/>
                <a:gd name="connsiteY2" fmla="*/ 699124 h 742808"/>
                <a:gd name="connsiteX3" fmla="*/ 313898 w 728104"/>
                <a:gd name="connsiteY3" fmla="*/ 617237 h 742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104" h="742808">
                  <a:moveTo>
                    <a:pt x="0" y="276043"/>
                  </a:moveTo>
                  <a:cubicBezTo>
                    <a:pt x="335507" y="111132"/>
                    <a:pt x="671015" y="-53778"/>
                    <a:pt x="723331" y="16735"/>
                  </a:cubicBezTo>
                  <a:cubicBezTo>
                    <a:pt x="775647" y="87248"/>
                    <a:pt x="382137" y="599040"/>
                    <a:pt x="313898" y="699124"/>
                  </a:cubicBezTo>
                  <a:cubicBezTo>
                    <a:pt x="245659" y="799208"/>
                    <a:pt x="279778" y="708222"/>
                    <a:pt x="313898" y="617237"/>
                  </a:cubicBezTo>
                </a:path>
              </a:pathLst>
            </a:cu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28992" y="2714620"/>
              <a:ext cx="769092" cy="865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47" name="Прямая соединительная линия 46"/>
            <p:cNvCxnSpPr/>
            <p:nvPr/>
          </p:nvCxnSpPr>
          <p:spPr>
            <a:xfrm>
              <a:off x="4139952" y="2312875"/>
              <a:ext cx="157170" cy="2700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4576883" y="2204863"/>
              <a:ext cx="49265" cy="21602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193491" y="2204863"/>
              <a:ext cx="69236" cy="24302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577128869"/>
      </p:ext>
    </p:extLst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grpSp>
        <p:nvGrpSpPr>
          <p:cNvPr id="3" name="Группа 30"/>
          <p:cNvGrpSpPr/>
          <p:nvPr/>
        </p:nvGrpSpPr>
        <p:grpSpPr>
          <a:xfrm>
            <a:off x="428596" y="4286256"/>
            <a:ext cx="642910" cy="1014094"/>
            <a:chOff x="3428992" y="2204863"/>
            <a:chExt cx="2784725" cy="4392489"/>
          </a:xfrm>
        </p:grpSpPr>
        <p:sp>
          <p:nvSpPr>
            <p:cNvPr id="4" name="Овал 3"/>
            <p:cNvSpPr/>
            <p:nvPr/>
          </p:nvSpPr>
          <p:spPr>
            <a:xfrm>
              <a:off x="3857620" y="2428867"/>
              <a:ext cx="1957362" cy="204424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4806870" y="4473117"/>
              <a:ext cx="0" cy="1476163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4786314" y="4643446"/>
              <a:ext cx="773242" cy="50405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 flipV="1">
              <a:off x="3798758" y="4905164"/>
              <a:ext cx="1008112" cy="252028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5559556" y="4463428"/>
              <a:ext cx="0" cy="43204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798758" y="4653136"/>
              <a:ext cx="0" cy="37804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5559556" y="4463427"/>
              <a:ext cx="234870" cy="1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559556" y="4895474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559556" y="4679451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3491880" y="4653136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3491880" y="5031178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3491880" y="4842157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4806870" y="5949280"/>
              <a:ext cx="386621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4499992" y="5949280"/>
              <a:ext cx="306878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5193491" y="6597352"/>
              <a:ext cx="242605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4139952" y="6597352"/>
              <a:ext cx="36004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176516">
              <a:off x="4375917" y="2636913"/>
              <a:ext cx="886810" cy="936104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Дуга 40"/>
            <p:cNvSpPr/>
            <p:nvPr/>
          </p:nvSpPr>
          <p:spPr>
            <a:xfrm>
              <a:off x="4638463" y="2636913"/>
              <a:ext cx="361717" cy="918102"/>
            </a:xfrm>
            <a:prstGeom prst="arc">
              <a:avLst>
                <a:gd name="adj1" fmla="val 5400004"/>
                <a:gd name="adj2" fmla="val 5150724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638464" y="2852936"/>
              <a:ext cx="361716" cy="43204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4183520" y="3828250"/>
              <a:ext cx="1217980" cy="536853"/>
            </a:xfrm>
            <a:custGeom>
              <a:avLst/>
              <a:gdLst>
                <a:gd name="connsiteX0" fmla="*/ 6343 w 1217980"/>
                <a:gd name="connsiteY0" fmla="*/ 0 h 368598"/>
                <a:gd name="connsiteX1" fmla="*/ 1193698 w 1217980"/>
                <a:gd name="connsiteY1" fmla="*/ 0 h 368598"/>
                <a:gd name="connsiteX2" fmla="*/ 743322 w 1217980"/>
                <a:gd name="connsiteY2" fmla="*/ 368489 h 368598"/>
                <a:gd name="connsiteX3" fmla="*/ 6343 w 1217980"/>
                <a:gd name="connsiteY3" fmla="*/ 0 h 368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7980" h="368598">
                  <a:moveTo>
                    <a:pt x="6343" y="0"/>
                  </a:moveTo>
                  <a:cubicBezTo>
                    <a:pt x="81406" y="-61415"/>
                    <a:pt x="1070868" y="-61415"/>
                    <a:pt x="1193698" y="0"/>
                  </a:cubicBezTo>
                  <a:cubicBezTo>
                    <a:pt x="1316528" y="61415"/>
                    <a:pt x="943489" y="361665"/>
                    <a:pt x="743322" y="368489"/>
                  </a:cubicBezTo>
                  <a:cubicBezTo>
                    <a:pt x="543155" y="375313"/>
                    <a:pt x="-68720" y="61415"/>
                    <a:pt x="6343" y="0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4486454" y="3787307"/>
              <a:ext cx="180858" cy="184299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олилиния 44"/>
            <p:cNvSpPr/>
            <p:nvPr/>
          </p:nvSpPr>
          <p:spPr>
            <a:xfrm>
              <a:off x="5485613" y="2698102"/>
              <a:ext cx="728104" cy="742808"/>
            </a:xfrm>
            <a:custGeom>
              <a:avLst/>
              <a:gdLst>
                <a:gd name="connsiteX0" fmla="*/ 0 w 728104"/>
                <a:gd name="connsiteY0" fmla="*/ 276043 h 742808"/>
                <a:gd name="connsiteX1" fmla="*/ 723331 w 728104"/>
                <a:gd name="connsiteY1" fmla="*/ 16735 h 742808"/>
                <a:gd name="connsiteX2" fmla="*/ 313898 w 728104"/>
                <a:gd name="connsiteY2" fmla="*/ 699124 h 742808"/>
                <a:gd name="connsiteX3" fmla="*/ 313898 w 728104"/>
                <a:gd name="connsiteY3" fmla="*/ 617237 h 742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104" h="742808">
                  <a:moveTo>
                    <a:pt x="0" y="276043"/>
                  </a:moveTo>
                  <a:cubicBezTo>
                    <a:pt x="335507" y="111132"/>
                    <a:pt x="671015" y="-53778"/>
                    <a:pt x="723331" y="16735"/>
                  </a:cubicBezTo>
                  <a:cubicBezTo>
                    <a:pt x="775647" y="87248"/>
                    <a:pt x="382137" y="599040"/>
                    <a:pt x="313898" y="699124"/>
                  </a:cubicBezTo>
                  <a:cubicBezTo>
                    <a:pt x="245659" y="799208"/>
                    <a:pt x="279778" y="708222"/>
                    <a:pt x="313898" y="617237"/>
                  </a:cubicBezTo>
                </a:path>
              </a:pathLst>
            </a:cu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28992" y="2714620"/>
              <a:ext cx="769092" cy="865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47" name="Прямая соединительная линия 46"/>
            <p:cNvCxnSpPr/>
            <p:nvPr/>
          </p:nvCxnSpPr>
          <p:spPr>
            <a:xfrm>
              <a:off x="4139952" y="2312875"/>
              <a:ext cx="157170" cy="2700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4576883" y="2204863"/>
              <a:ext cx="49265" cy="21602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193491" y="2204863"/>
              <a:ext cx="69236" cy="24302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577128869"/>
      </p:ext>
    </p:extLst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grpSp>
        <p:nvGrpSpPr>
          <p:cNvPr id="3" name="Группа 30"/>
          <p:cNvGrpSpPr/>
          <p:nvPr/>
        </p:nvGrpSpPr>
        <p:grpSpPr>
          <a:xfrm>
            <a:off x="642910" y="3786190"/>
            <a:ext cx="642910" cy="1014094"/>
            <a:chOff x="3428992" y="2204863"/>
            <a:chExt cx="2784725" cy="4392489"/>
          </a:xfrm>
        </p:grpSpPr>
        <p:sp>
          <p:nvSpPr>
            <p:cNvPr id="4" name="Овал 3"/>
            <p:cNvSpPr/>
            <p:nvPr/>
          </p:nvSpPr>
          <p:spPr>
            <a:xfrm>
              <a:off x="3857620" y="2428867"/>
              <a:ext cx="1957362" cy="204424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4806870" y="4473117"/>
              <a:ext cx="0" cy="1476163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4786314" y="4643446"/>
              <a:ext cx="773242" cy="50405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 flipV="1">
              <a:off x="3798758" y="4905164"/>
              <a:ext cx="1008112" cy="252028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5559556" y="4463428"/>
              <a:ext cx="0" cy="43204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798758" y="4653136"/>
              <a:ext cx="0" cy="37804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5559556" y="4463427"/>
              <a:ext cx="234870" cy="1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559556" y="4895474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559556" y="4679451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3491880" y="4653136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3491880" y="5031178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3491880" y="4842157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4806870" y="5949280"/>
              <a:ext cx="386621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4499992" y="5949280"/>
              <a:ext cx="306878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5193491" y="6597352"/>
              <a:ext cx="242605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4139952" y="6597352"/>
              <a:ext cx="36004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176516">
              <a:off x="4375917" y="2636913"/>
              <a:ext cx="886810" cy="936104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Дуга 40"/>
            <p:cNvSpPr/>
            <p:nvPr/>
          </p:nvSpPr>
          <p:spPr>
            <a:xfrm>
              <a:off x="4638463" y="2636913"/>
              <a:ext cx="361717" cy="918102"/>
            </a:xfrm>
            <a:prstGeom prst="arc">
              <a:avLst>
                <a:gd name="adj1" fmla="val 5400004"/>
                <a:gd name="adj2" fmla="val 5150724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638464" y="2852936"/>
              <a:ext cx="361716" cy="43204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4183520" y="3828250"/>
              <a:ext cx="1217980" cy="536853"/>
            </a:xfrm>
            <a:custGeom>
              <a:avLst/>
              <a:gdLst>
                <a:gd name="connsiteX0" fmla="*/ 6343 w 1217980"/>
                <a:gd name="connsiteY0" fmla="*/ 0 h 368598"/>
                <a:gd name="connsiteX1" fmla="*/ 1193698 w 1217980"/>
                <a:gd name="connsiteY1" fmla="*/ 0 h 368598"/>
                <a:gd name="connsiteX2" fmla="*/ 743322 w 1217980"/>
                <a:gd name="connsiteY2" fmla="*/ 368489 h 368598"/>
                <a:gd name="connsiteX3" fmla="*/ 6343 w 1217980"/>
                <a:gd name="connsiteY3" fmla="*/ 0 h 368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7980" h="368598">
                  <a:moveTo>
                    <a:pt x="6343" y="0"/>
                  </a:moveTo>
                  <a:cubicBezTo>
                    <a:pt x="81406" y="-61415"/>
                    <a:pt x="1070868" y="-61415"/>
                    <a:pt x="1193698" y="0"/>
                  </a:cubicBezTo>
                  <a:cubicBezTo>
                    <a:pt x="1316528" y="61415"/>
                    <a:pt x="943489" y="361665"/>
                    <a:pt x="743322" y="368489"/>
                  </a:cubicBezTo>
                  <a:cubicBezTo>
                    <a:pt x="543155" y="375313"/>
                    <a:pt x="-68720" y="61415"/>
                    <a:pt x="6343" y="0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4486454" y="3787307"/>
              <a:ext cx="180858" cy="184299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олилиния 44"/>
            <p:cNvSpPr/>
            <p:nvPr/>
          </p:nvSpPr>
          <p:spPr>
            <a:xfrm>
              <a:off x="5485613" y="2698102"/>
              <a:ext cx="728104" cy="742808"/>
            </a:xfrm>
            <a:custGeom>
              <a:avLst/>
              <a:gdLst>
                <a:gd name="connsiteX0" fmla="*/ 0 w 728104"/>
                <a:gd name="connsiteY0" fmla="*/ 276043 h 742808"/>
                <a:gd name="connsiteX1" fmla="*/ 723331 w 728104"/>
                <a:gd name="connsiteY1" fmla="*/ 16735 h 742808"/>
                <a:gd name="connsiteX2" fmla="*/ 313898 w 728104"/>
                <a:gd name="connsiteY2" fmla="*/ 699124 h 742808"/>
                <a:gd name="connsiteX3" fmla="*/ 313898 w 728104"/>
                <a:gd name="connsiteY3" fmla="*/ 617237 h 742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104" h="742808">
                  <a:moveTo>
                    <a:pt x="0" y="276043"/>
                  </a:moveTo>
                  <a:cubicBezTo>
                    <a:pt x="335507" y="111132"/>
                    <a:pt x="671015" y="-53778"/>
                    <a:pt x="723331" y="16735"/>
                  </a:cubicBezTo>
                  <a:cubicBezTo>
                    <a:pt x="775647" y="87248"/>
                    <a:pt x="382137" y="599040"/>
                    <a:pt x="313898" y="699124"/>
                  </a:cubicBezTo>
                  <a:cubicBezTo>
                    <a:pt x="245659" y="799208"/>
                    <a:pt x="279778" y="708222"/>
                    <a:pt x="313898" y="617237"/>
                  </a:cubicBezTo>
                </a:path>
              </a:pathLst>
            </a:cu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28992" y="2714620"/>
              <a:ext cx="769092" cy="865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47" name="Прямая соединительная линия 46"/>
            <p:cNvCxnSpPr/>
            <p:nvPr/>
          </p:nvCxnSpPr>
          <p:spPr>
            <a:xfrm>
              <a:off x="4139952" y="2312875"/>
              <a:ext cx="157170" cy="2700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4576883" y="2204863"/>
              <a:ext cx="49265" cy="21602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193491" y="2204863"/>
              <a:ext cx="69236" cy="24302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577128869"/>
      </p:ext>
    </p:extLst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grpSp>
        <p:nvGrpSpPr>
          <p:cNvPr id="3" name="Группа 30"/>
          <p:cNvGrpSpPr/>
          <p:nvPr/>
        </p:nvGrpSpPr>
        <p:grpSpPr>
          <a:xfrm>
            <a:off x="1000100" y="3571876"/>
            <a:ext cx="642942" cy="1014144"/>
            <a:chOff x="3428992" y="2204863"/>
            <a:chExt cx="2784725" cy="4392489"/>
          </a:xfrm>
        </p:grpSpPr>
        <p:sp>
          <p:nvSpPr>
            <p:cNvPr id="4" name="Овал 3"/>
            <p:cNvSpPr/>
            <p:nvPr/>
          </p:nvSpPr>
          <p:spPr>
            <a:xfrm>
              <a:off x="3857620" y="2428867"/>
              <a:ext cx="1957362" cy="204424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4806870" y="4473117"/>
              <a:ext cx="0" cy="1476163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4786314" y="4643446"/>
              <a:ext cx="773242" cy="50405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 flipV="1">
              <a:off x="3798758" y="4905164"/>
              <a:ext cx="1008112" cy="252028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5559556" y="4463428"/>
              <a:ext cx="0" cy="43204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798758" y="4653136"/>
              <a:ext cx="0" cy="37804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5559556" y="4463427"/>
              <a:ext cx="234870" cy="1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559556" y="4895474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559556" y="4679451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3491880" y="4653136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3491880" y="5031178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3491880" y="4842157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4806870" y="5949280"/>
              <a:ext cx="386621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4499992" y="5949280"/>
              <a:ext cx="306878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5193491" y="6597352"/>
              <a:ext cx="242605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4139952" y="6597352"/>
              <a:ext cx="36004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176516">
              <a:off x="4375917" y="2636913"/>
              <a:ext cx="886810" cy="936104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Дуга 40"/>
            <p:cNvSpPr/>
            <p:nvPr/>
          </p:nvSpPr>
          <p:spPr>
            <a:xfrm>
              <a:off x="4638463" y="2636913"/>
              <a:ext cx="361717" cy="918102"/>
            </a:xfrm>
            <a:prstGeom prst="arc">
              <a:avLst>
                <a:gd name="adj1" fmla="val 5400004"/>
                <a:gd name="adj2" fmla="val 5150724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638464" y="2852936"/>
              <a:ext cx="361716" cy="43204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4183520" y="3828250"/>
              <a:ext cx="1217980" cy="536853"/>
            </a:xfrm>
            <a:custGeom>
              <a:avLst/>
              <a:gdLst>
                <a:gd name="connsiteX0" fmla="*/ 6343 w 1217980"/>
                <a:gd name="connsiteY0" fmla="*/ 0 h 368598"/>
                <a:gd name="connsiteX1" fmla="*/ 1193698 w 1217980"/>
                <a:gd name="connsiteY1" fmla="*/ 0 h 368598"/>
                <a:gd name="connsiteX2" fmla="*/ 743322 w 1217980"/>
                <a:gd name="connsiteY2" fmla="*/ 368489 h 368598"/>
                <a:gd name="connsiteX3" fmla="*/ 6343 w 1217980"/>
                <a:gd name="connsiteY3" fmla="*/ 0 h 368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7980" h="368598">
                  <a:moveTo>
                    <a:pt x="6343" y="0"/>
                  </a:moveTo>
                  <a:cubicBezTo>
                    <a:pt x="81406" y="-61415"/>
                    <a:pt x="1070868" y="-61415"/>
                    <a:pt x="1193698" y="0"/>
                  </a:cubicBezTo>
                  <a:cubicBezTo>
                    <a:pt x="1316528" y="61415"/>
                    <a:pt x="943489" y="361665"/>
                    <a:pt x="743322" y="368489"/>
                  </a:cubicBezTo>
                  <a:cubicBezTo>
                    <a:pt x="543155" y="375313"/>
                    <a:pt x="-68720" y="61415"/>
                    <a:pt x="6343" y="0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4486454" y="3787307"/>
              <a:ext cx="180858" cy="184299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олилиния 44"/>
            <p:cNvSpPr/>
            <p:nvPr/>
          </p:nvSpPr>
          <p:spPr>
            <a:xfrm>
              <a:off x="5485613" y="2698102"/>
              <a:ext cx="728104" cy="742808"/>
            </a:xfrm>
            <a:custGeom>
              <a:avLst/>
              <a:gdLst>
                <a:gd name="connsiteX0" fmla="*/ 0 w 728104"/>
                <a:gd name="connsiteY0" fmla="*/ 276043 h 742808"/>
                <a:gd name="connsiteX1" fmla="*/ 723331 w 728104"/>
                <a:gd name="connsiteY1" fmla="*/ 16735 h 742808"/>
                <a:gd name="connsiteX2" fmla="*/ 313898 w 728104"/>
                <a:gd name="connsiteY2" fmla="*/ 699124 h 742808"/>
                <a:gd name="connsiteX3" fmla="*/ 313898 w 728104"/>
                <a:gd name="connsiteY3" fmla="*/ 617237 h 742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104" h="742808">
                  <a:moveTo>
                    <a:pt x="0" y="276043"/>
                  </a:moveTo>
                  <a:cubicBezTo>
                    <a:pt x="335507" y="111132"/>
                    <a:pt x="671015" y="-53778"/>
                    <a:pt x="723331" y="16735"/>
                  </a:cubicBezTo>
                  <a:cubicBezTo>
                    <a:pt x="775647" y="87248"/>
                    <a:pt x="382137" y="599040"/>
                    <a:pt x="313898" y="699124"/>
                  </a:cubicBezTo>
                  <a:cubicBezTo>
                    <a:pt x="245659" y="799208"/>
                    <a:pt x="279778" y="708222"/>
                    <a:pt x="313898" y="617237"/>
                  </a:cubicBezTo>
                </a:path>
              </a:pathLst>
            </a:cu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28992" y="2714620"/>
              <a:ext cx="769092" cy="865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47" name="Прямая соединительная линия 46"/>
            <p:cNvCxnSpPr/>
            <p:nvPr/>
          </p:nvCxnSpPr>
          <p:spPr>
            <a:xfrm>
              <a:off x="4139952" y="2312875"/>
              <a:ext cx="157170" cy="2700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4576883" y="2204863"/>
              <a:ext cx="49265" cy="21602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193491" y="2204863"/>
              <a:ext cx="69236" cy="24302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577128869"/>
      </p:ext>
    </p:extLst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grpSp>
        <p:nvGrpSpPr>
          <p:cNvPr id="3" name="Группа 30"/>
          <p:cNvGrpSpPr/>
          <p:nvPr/>
        </p:nvGrpSpPr>
        <p:grpSpPr>
          <a:xfrm>
            <a:off x="1142976" y="3357562"/>
            <a:ext cx="642942" cy="1014144"/>
            <a:chOff x="3428992" y="2204863"/>
            <a:chExt cx="2784725" cy="4392489"/>
          </a:xfrm>
        </p:grpSpPr>
        <p:sp>
          <p:nvSpPr>
            <p:cNvPr id="4" name="Овал 3"/>
            <p:cNvSpPr/>
            <p:nvPr/>
          </p:nvSpPr>
          <p:spPr>
            <a:xfrm>
              <a:off x="3857620" y="2428867"/>
              <a:ext cx="1957362" cy="204424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4806870" y="4473117"/>
              <a:ext cx="0" cy="1476163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4786314" y="4643446"/>
              <a:ext cx="773242" cy="50405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 flipV="1">
              <a:off x="3798758" y="4905164"/>
              <a:ext cx="1008112" cy="252028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5559556" y="4463428"/>
              <a:ext cx="0" cy="432046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3798758" y="4653136"/>
              <a:ext cx="0" cy="37804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5559556" y="4463427"/>
              <a:ext cx="234870" cy="1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559556" y="4895474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559556" y="4679451"/>
              <a:ext cx="23487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3491880" y="4653136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3491880" y="5031178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H="1">
              <a:off x="3491880" y="4842157"/>
              <a:ext cx="306878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4806870" y="5949280"/>
              <a:ext cx="386621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4499992" y="5949280"/>
              <a:ext cx="306878" cy="648072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5193491" y="6597352"/>
              <a:ext cx="242605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4139952" y="6597352"/>
              <a:ext cx="360040" cy="0"/>
            </a:xfrm>
            <a:prstGeom prst="line">
              <a:avLst/>
            </a:pr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40" name="Овал 39"/>
            <p:cNvSpPr/>
            <p:nvPr/>
          </p:nvSpPr>
          <p:spPr>
            <a:xfrm rot="176516">
              <a:off x="4375917" y="2636913"/>
              <a:ext cx="886810" cy="936104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Дуга 40"/>
            <p:cNvSpPr/>
            <p:nvPr/>
          </p:nvSpPr>
          <p:spPr>
            <a:xfrm>
              <a:off x="4638463" y="2636913"/>
              <a:ext cx="361717" cy="918102"/>
            </a:xfrm>
            <a:prstGeom prst="arc">
              <a:avLst>
                <a:gd name="adj1" fmla="val 5400004"/>
                <a:gd name="adj2" fmla="val 5150724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638464" y="2852936"/>
              <a:ext cx="361716" cy="43204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4183520" y="3828250"/>
              <a:ext cx="1217980" cy="536853"/>
            </a:xfrm>
            <a:custGeom>
              <a:avLst/>
              <a:gdLst>
                <a:gd name="connsiteX0" fmla="*/ 6343 w 1217980"/>
                <a:gd name="connsiteY0" fmla="*/ 0 h 368598"/>
                <a:gd name="connsiteX1" fmla="*/ 1193698 w 1217980"/>
                <a:gd name="connsiteY1" fmla="*/ 0 h 368598"/>
                <a:gd name="connsiteX2" fmla="*/ 743322 w 1217980"/>
                <a:gd name="connsiteY2" fmla="*/ 368489 h 368598"/>
                <a:gd name="connsiteX3" fmla="*/ 6343 w 1217980"/>
                <a:gd name="connsiteY3" fmla="*/ 0 h 368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7980" h="368598">
                  <a:moveTo>
                    <a:pt x="6343" y="0"/>
                  </a:moveTo>
                  <a:cubicBezTo>
                    <a:pt x="81406" y="-61415"/>
                    <a:pt x="1070868" y="-61415"/>
                    <a:pt x="1193698" y="0"/>
                  </a:cubicBezTo>
                  <a:cubicBezTo>
                    <a:pt x="1316528" y="61415"/>
                    <a:pt x="943489" y="361665"/>
                    <a:pt x="743322" y="368489"/>
                  </a:cubicBezTo>
                  <a:cubicBezTo>
                    <a:pt x="543155" y="375313"/>
                    <a:pt x="-68720" y="61415"/>
                    <a:pt x="6343" y="0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4486454" y="3787307"/>
              <a:ext cx="180858" cy="184299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олилиния 44"/>
            <p:cNvSpPr/>
            <p:nvPr/>
          </p:nvSpPr>
          <p:spPr>
            <a:xfrm>
              <a:off x="5485613" y="2698102"/>
              <a:ext cx="728104" cy="742808"/>
            </a:xfrm>
            <a:custGeom>
              <a:avLst/>
              <a:gdLst>
                <a:gd name="connsiteX0" fmla="*/ 0 w 728104"/>
                <a:gd name="connsiteY0" fmla="*/ 276043 h 742808"/>
                <a:gd name="connsiteX1" fmla="*/ 723331 w 728104"/>
                <a:gd name="connsiteY1" fmla="*/ 16735 h 742808"/>
                <a:gd name="connsiteX2" fmla="*/ 313898 w 728104"/>
                <a:gd name="connsiteY2" fmla="*/ 699124 h 742808"/>
                <a:gd name="connsiteX3" fmla="*/ 313898 w 728104"/>
                <a:gd name="connsiteY3" fmla="*/ 617237 h 742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8104" h="742808">
                  <a:moveTo>
                    <a:pt x="0" y="276043"/>
                  </a:moveTo>
                  <a:cubicBezTo>
                    <a:pt x="335507" y="111132"/>
                    <a:pt x="671015" y="-53778"/>
                    <a:pt x="723331" y="16735"/>
                  </a:cubicBezTo>
                  <a:cubicBezTo>
                    <a:pt x="775647" y="87248"/>
                    <a:pt x="382137" y="599040"/>
                    <a:pt x="313898" y="699124"/>
                  </a:cubicBezTo>
                  <a:cubicBezTo>
                    <a:pt x="245659" y="799208"/>
                    <a:pt x="279778" y="708222"/>
                    <a:pt x="313898" y="617237"/>
                  </a:cubicBezTo>
                </a:path>
              </a:pathLst>
            </a:custGeom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28992" y="2714620"/>
              <a:ext cx="769092" cy="865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47" name="Прямая соединительная линия 46"/>
            <p:cNvCxnSpPr/>
            <p:nvPr/>
          </p:nvCxnSpPr>
          <p:spPr>
            <a:xfrm>
              <a:off x="4139952" y="2312875"/>
              <a:ext cx="157170" cy="2700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4576883" y="2204863"/>
              <a:ext cx="49265" cy="21602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flipH="1">
              <a:off x="5193491" y="2204863"/>
              <a:ext cx="69236" cy="24302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1" name="Прямая соединительная линия 30"/>
          <p:cNvCxnSpPr/>
          <p:nvPr/>
        </p:nvCxnSpPr>
        <p:spPr>
          <a:xfrm>
            <a:off x="1714480" y="3429000"/>
            <a:ext cx="500066" cy="1588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ная линия уступом 35"/>
          <p:cNvCxnSpPr/>
          <p:nvPr/>
        </p:nvCxnSpPr>
        <p:spPr>
          <a:xfrm rot="5400000">
            <a:off x="1500166" y="3643314"/>
            <a:ext cx="928694" cy="500066"/>
          </a:xfrm>
          <a:prstGeom prst="bentConnector3">
            <a:avLst>
              <a:gd name="adj1" fmla="val 104532"/>
            </a:avLst>
          </a:prstGeom>
          <a:ln>
            <a:solidFill>
              <a:srgbClr val="00B0F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Овал 47"/>
          <p:cNvSpPr/>
          <p:nvPr/>
        </p:nvSpPr>
        <p:spPr>
          <a:xfrm>
            <a:off x="1857356" y="3571876"/>
            <a:ext cx="214314" cy="28575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77128869"/>
      </p:ext>
    </p:extLst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72247089"/>
      </p:ext>
    </p:extLst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уна - копия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9284" y="0"/>
            <a:ext cx="9273284" cy="6858000"/>
          </a:xfrm>
          <a:prstGeom prst="rect">
            <a:avLst/>
          </a:prstGeom>
        </p:spPr>
      </p:pic>
      <p:grpSp>
        <p:nvGrpSpPr>
          <p:cNvPr id="10" name="Группа 9"/>
          <p:cNvGrpSpPr/>
          <p:nvPr/>
        </p:nvGrpSpPr>
        <p:grpSpPr>
          <a:xfrm>
            <a:off x="1142976" y="2357430"/>
            <a:ext cx="1071570" cy="2270009"/>
            <a:chOff x="1428728" y="2071678"/>
            <a:chExt cx="1071570" cy="2270009"/>
          </a:xfrm>
        </p:grpSpPr>
        <p:sp>
          <p:nvSpPr>
            <p:cNvPr id="3" name="Овал 2"/>
            <p:cNvSpPr/>
            <p:nvPr/>
          </p:nvSpPr>
          <p:spPr>
            <a:xfrm>
              <a:off x="1500166" y="2357430"/>
              <a:ext cx="1000132" cy="128588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1714480" y="2071678"/>
              <a:ext cx="517205" cy="428628"/>
            </a:xfrm>
            <a:custGeom>
              <a:avLst/>
              <a:gdLst>
                <a:gd name="connsiteX0" fmla="*/ 58615 w 731519"/>
                <a:gd name="connsiteY0" fmla="*/ 339969 h 410308"/>
                <a:gd name="connsiteX1" fmla="*/ 339969 w 731519"/>
                <a:gd name="connsiteY1" fmla="*/ 2345 h 410308"/>
                <a:gd name="connsiteX2" fmla="*/ 691661 w 731519"/>
                <a:gd name="connsiteY2" fmla="*/ 354037 h 410308"/>
                <a:gd name="connsiteX3" fmla="*/ 58615 w 731519"/>
                <a:gd name="connsiteY3" fmla="*/ 339969 h 410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1519" h="410308">
                  <a:moveTo>
                    <a:pt x="58615" y="339969"/>
                  </a:moveTo>
                  <a:cubicBezTo>
                    <a:pt x="0" y="281354"/>
                    <a:pt x="234461" y="0"/>
                    <a:pt x="339969" y="2345"/>
                  </a:cubicBezTo>
                  <a:cubicBezTo>
                    <a:pt x="445477" y="4690"/>
                    <a:pt x="731519" y="297766"/>
                    <a:pt x="691661" y="354037"/>
                  </a:cubicBezTo>
                  <a:cubicBezTo>
                    <a:pt x="651803" y="410308"/>
                    <a:pt x="117230" y="398584"/>
                    <a:pt x="58615" y="339969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785918" y="2643182"/>
              <a:ext cx="428628" cy="78581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1857356" y="2786058"/>
              <a:ext cx="285752" cy="285752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Молния 6"/>
            <p:cNvSpPr/>
            <p:nvPr/>
          </p:nvSpPr>
          <p:spPr>
            <a:xfrm flipH="1">
              <a:off x="1428728" y="3500438"/>
              <a:ext cx="571504" cy="714380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Молния 7"/>
            <p:cNvSpPr/>
            <p:nvPr/>
          </p:nvSpPr>
          <p:spPr>
            <a:xfrm>
              <a:off x="2071670" y="3500438"/>
              <a:ext cx="428628" cy="714380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Молния 8"/>
            <p:cNvSpPr/>
            <p:nvPr/>
          </p:nvSpPr>
          <p:spPr>
            <a:xfrm rot="19771632" flipH="1">
              <a:off x="1650083" y="3555869"/>
              <a:ext cx="714380" cy="785818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ransition advClick="0" advTm="1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0</Words>
  <Application>Microsoft Office PowerPoint</Application>
  <PresentationFormat>Экран 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мобусош 13</cp:lastModifiedBy>
  <cp:revision>8</cp:revision>
  <dcterms:modified xsi:type="dcterms:W3CDTF">2013-03-19T07:18:08Z</dcterms:modified>
</cp:coreProperties>
</file>