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48581-57E7-42FF-A8EE-CB8D3082EA5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FA25F-789A-4EA3-920C-FF515E52C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3357554" y="500042"/>
            <a:ext cx="2071702" cy="1143008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1357290" y="3786190"/>
            <a:ext cx="857256" cy="107157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51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4000496" y="2143116"/>
            <a:ext cx="42862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179091" y="260746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036347" y="2536025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429124" y="2714620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679289" y="210739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5464975" y="217883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536281" y="246458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179487" y="239314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215206" y="207167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099" y="317896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4357686" y="335756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643438" y="371475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893471" y="3393281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107785" y="353615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6000760" y="235743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6179355" y="267890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6215074" y="257174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6500826" y="242886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5286380" y="357187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5857884" y="314324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5179223" y="310752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857884" y="392906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6393669" y="3393281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679421" y="296465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6822297" y="3250405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6965173" y="3250405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5822165" y="439341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5179223" y="4250537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4107653" y="482204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3929058" y="307181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4036215" y="367903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4750595" y="439341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6465107" y="417909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5500694" y="414338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000496" y="464344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51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4000496" y="2143116"/>
            <a:ext cx="42862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179091" y="260746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036347" y="2536025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429124" y="2714620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679289" y="210739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5464975" y="217883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536281" y="246458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179487" y="239314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215206" y="207167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099" y="317896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4357686" y="335756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643438" y="371475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893471" y="3393281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107785" y="353615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6000760" y="235743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6179355" y="267890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6215074" y="257174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6500826" y="242886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5286380" y="357187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5857884" y="314324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5179223" y="310752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857884" y="392906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6393669" y="3393281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679421" y="296465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6822297" y="3250405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6965173" y="3250405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5822165" y="439341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5179223" y="4250537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4107653" y="482204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3929058" y="307181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4036215" y="367903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4750595" y="439341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6465107" y="417909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5500694" y="414338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000496" y="464344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7643834" y="2786058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7393801" y="3893347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7143768" y="435769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7500958" y="3714752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51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4000496" y="2143116"/>
            <a:ext cx="42862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179091" y="260746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036347" y="2536025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572794" y="278526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679289" y="210739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5464975" y="217883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536281" y="246458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179487" y="239314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215206" y="207167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099" y="317896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4357686" y="335756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643438" y="371475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51389" y="3321049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107785" y="353615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6000760" y="235743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6179355" y="267890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6215074" y="257174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6500826" y="242886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5286380" y="357187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5857884" y="314324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5179223" y="310752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857884" y="392906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6393669" y="3393281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679421" y="296465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6822297" y="3250405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6965173" y="3250405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5822165" y="439341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5179223" y="4250537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4107653" y="482204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3929058" y="307181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4036215" y="367903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4750595" y="439341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6465107" y="417909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5500694" y="414338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000496" y="464344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7643834" y="2786058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7393801" y="3893347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7143768" y="435769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7500958" y="3714752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Молния 70"/>
          <p:cNvSpPr/>
          <p:nvPr/>
        </p:nvSpPr>
        <p:spPr>
          <a:xfrm rot="3152217">
            <a:off x="5176388" y="1398780"/>
            <a:ext cx="1997137" cy="3049347"/>
          </a:xfrm>
          <a:prstGeom prst="lightningBol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5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4000496" y="2143116"/>
            <a:ext cx="42862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179091" y="260746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036347" y="2536025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572794" y="278526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679289" y="210739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5464975" y="217883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536281" y="246458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179487" y="239314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215206" y="207167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099" y="317896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4357686" y="335756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643438" y="371475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51389" y="3321049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107785" y="353615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6000760" y="235743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6179355" y="267890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6215074" y="257174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6500826" y="242886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5286380" y="357187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5857884" y="314324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5179223" y="310752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857884" y="392906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6393669" y="3393281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679421" y="296465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6822297" y="3250405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6965173" y="3250405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5822165" y="439341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5179223" y="4250537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4107653" y="482204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3929058" y="307181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4036215" y="367903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4750595" y="439341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6465107" y="417909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5500694" y="414338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000496" y="464344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7643834" y="2786058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7393801" y="3893347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7143768" y="435769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7500958" y="3714752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Молния 70"/>
          <p:cNvSpPr/>
          <p:nvPr/>
        </p:nvSpPr>
        <p:spPr>
          <a:xfrm rot="3152217">
            <a:off x="5176388" y="1398780"/>
            <a:ext cx="1997137" cy="3049347"/>
          </a:xfrm>
          <a:prstGeom prst="lightningBol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V="1">
            <a:off x="6143636" y="4929198"/>
            <a:ext cx="428628" cy="28575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6215074" y="5357826"/>
            <a:ext cx="500066" cy="7143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 flipH="1" flipV="1">
            <a:off x="5965041" y="4536289"/>
            <a:ext cx="500066" cy="42862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215074" y="5643578"/>
            <a:ext cx="571504" cy="7143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6143636" y="5857892"/>
            <a:ext cx="571504" cy="28575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16200000" flipH="1">
            <a:off x="5965041" y="6036487"/>
            <a:ext cx="428628" cy="35719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rot="16200000" flipH="1">
            <a:off x="5715008" y="6215082"/>
            <a:ext cx="500066" cy="21431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5400000" flipH="1" flipV="1">
            <a:off x="5715008" y="4429132"/>
            <a:ext cx="571504" cy="28575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 flipH="1" flipV="1">
            <a:off x="5322099" y="4321975"/>
            <a:ext cx="785818" cy="142876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16200000" flipV="1">
            <a:off x="5036347" y="4393413"/>
            <a:ext cx="714380" cy="7143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16200000" flipV="1">
            <a:off x="4893471" y="4464851"/>
            <a:ext cx="571504" cy="21431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rot="16200000" flipV="1">
            <a:off x="4750595" y="4536289"/>
            <a:ext cx="500066" cy="42862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rot="10800000">
            <a:off x="4429124" y="4714884"/>
            <a:ext cx="642942" cy="42862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 rot="10800000">
            <a:off x="4500562" y="5286388"/>
            <a:ext cx="571504" cy="7143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rot="10800000" flipV="1">
            <a:off x="4500562" y="5572140"/>
            <a:ext cx="571504" cy="7143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rot="10800000" flipV="1">
            <a:off x="4643438" y="5786454"/>
            <a:ext cx="500066" cy="21431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5400000">
            <a:off x="4929190" y="6000768"/>
            <a:ext cx="357190" cy="35719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rot="5400000">
            <a:off x="5107785" y="6179363"/>
            <a:ext cx="500066" cy="28575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5400000">
            <a:off x="5393537" y="6393677"/>
            <a:ext cx="500066" cy="158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5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4000496" y="2143116"/>
            <a:ext cx="42862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179091" y="260746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036347" y="2536025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572794" y="278526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679289" y="210739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5464975" y="217883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536281" y="246458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179487" y="239314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215206" y="207167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099" y="317896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4357686" y="335756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643438" y="371475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51389" y="3321049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107785" y="353615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6000760" y="235743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6179355" y="267890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6215074" y="257174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6500826" y="242886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5286380" y="357187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5857884" y="314324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5179223" y="310752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857884" y="392906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6393669" y="3393281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679421" y="296465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6822297" y="3250405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6965173" y="3250405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5822165" y="439341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5179223" y="4250537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4107653" y="482204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3929058" y="307181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4036215" y="367903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4750595" y="439341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6465107" y="417909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5500694" y="414338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000496" y="464344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7643834" y="2786058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7393801" y="3893347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7143768" y="435769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7500958" y="3714752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Молния 70"/>
          <p:cNvSpPr/>
          <p:nvPr/>
        </p:nvSpPr>
        <p:spPr>
          <a:xfrm rot="3152217">
            <a:off x="5176388" y="1398780"/>
            <a:ext cx="1997137" cy="3049347"/>
          </a:xfrm>
          <a:prstGeom prst="lightningBol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V="1">
            <a:off x="6143636" y="4714884"/>
            <a:ext cx="785818" cy="500066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6215074" y="5286388"/>
            <a:ext cx="928694" cy="142876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 flipH="1" flipV="1">
            <a:off x="5929322" y="4214818"/>
            <a:ext cx="857256" cy="71438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215074" y="5643578"/>
            <a:ext cx="928694" cy="142876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6143636" y="5857892"/>
            <a:ext cx="857256" cy="42862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16200000" flipH="1">
            <a:off x="5929322" y="6072206"/>
            <a:ext cx="714380" cy="57150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rot="16200000" flipH="1">
            <a:off x="5643582" y="6286508"/>
            <a:ext cx="785794" cy="35719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5400000" flipH="1" flipV="1">
            <a:off x="5643570" y="4214818"/>
            <a:ext cx="857256" cy="42862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 flipH="1" flipV="1">
            <a:off x="5322099" y="4321975"/>
            <a:ext cx="785818" cy="142876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16200000" flipV="1">
            <a:off x="4857752" y="4214818"/>
            <a:ext cx="1000132" cy="142876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16200000" flipV="1">
            <a:off x="4679157" y="4250537"/>
            <a:ext cx="857256" cy="35719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rot="16200000" flipV="1">
            <a:off x="4607719" y="4393413"/>
            <a:ext cx="642942" cy="57150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rot="10800000">
            <a:off x="4429124" y="4714884"/>
            <a:ext cx="642942" cy="42862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 rot="10800000">
            <a:off x="4357686" y="5286388"/>
            <a:ext cx="714380" cy="7143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rot="10800000" flipV="1">
            <a:off x="4357686" y="5572140"/>
            <a:ext cx="714380" cy="7143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rot="10800000" flipV="1">
            <a:off x="4429124" y="5786454"/>
            <a:ext cx="714380" cy="28575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5400000">
            <a:off x="4714876" y="6000768"/>
            <a:ext cx="571504" cy="57150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rot="5400000">
            <a:off x="4929202" y="6286508"/>
            <a:ext cx="785794" cy="35719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5400000">
            <a:off x="5287186" y="6500822"/>
            <a:ext cx="713562" cy="79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4653"/>
            </a:avLst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4000496" y="2143116"/>
            <a:ext cx="42862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179091" y="260746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036347" y="2536025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572794" y="278526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679289" y="210739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5464975" y="217883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536281" y="246458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179487" y="239314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215206" y="207167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099" y="317896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4357686" y="335756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643438" y="371475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51389" y="3321049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107785" y="353615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6000760" y="235743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6179355" y="267890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6215074" y="257174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6500826" y="242886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5286380" y="357187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5857884" y="314324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5179223" y="310752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857884" y="392906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6393669" y="3393281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679421" y="296465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6822297" y="3250405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6965173" y="3250405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5822165" y="439341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5179223" y="4250537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4107653" y="482204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3929058" y="307181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4036215" y="367903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4750595" y="439341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6465107" y="417909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5500694" y="414338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000496" y="464344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7643834" y="2786058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7393801" y="3893347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7143768" y="435769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7500958" y="3714752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5400000" flipH="1" flipV="1">
            <a:off x="5000628" y="4572008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rot="5400000" flipH="1" flipV="1">
            <a:off x="5072066" y="4286256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5400000" flipH="1" flipV="1">
            <a:off x="5357818" y="4357694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rot="5400000" flipH="1" flipV="1">
            <a:off x="5464975" y="4536289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5400000" flipH="1" flipV="1">
            <a:off x="5179223" y="4393413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4653"/>
            </a:avLst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4000496" y="2143116"/>
            <a:ext cx="42862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179091" y="260746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036347" y="2536025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572794" y="278526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679289" y="210739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5464975" y="217883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536281" y="246458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179487" y="239314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215206" y="207167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099" y="317896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4357686" y="335756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643438" y="371475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51389" y="3321049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107785" y="353615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6000760" y="235743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6179355" y="267890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6215074" y="257174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6500826" y="242886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5286380" y="357187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5857884" y="314324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5179223" y="310752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857884" y="392906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6393669" y="3393281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679421" y="296465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6822297" y="3250405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6965173" y="3250405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5822165" y="439341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4107653" y="482204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3929058" y="307181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4036215" y="367903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4750595" y="439341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6465107" y="417909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5500694" y="414338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000496" y="464344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7643834" y="2786058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7393801" y="3893347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7143768" y="435769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7500958" y="3714752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5400000" flipH="1" flipV="1">
            <a:off x="5000628" y="4572008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rot="5400000" flipH="1" flipV="1">
            <a:off x="5072066" y="4286256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5400000" flipH="1" flipV="1">
            <a:off x="5357818" y="4357694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rot="5400000" flipH="1" flipV="1">
            <a:off x="5464975" y="4536289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5400000" flipH="1" flipV="1">
            <a:off x="5179223" y="4393413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 flipH="1" flipV="1">
            <a:off x="5143504" y="4071942"/>
            <a:ext cx="57150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 flipH="1" flipV="1">
            <a:off x="5572132" y="392906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3571868" y="500042"/>
            <a:ext cx="2071702" cy="1143008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1857356" y="4357694"/>
            <a:ext cx="857256" cy="107157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4429124" y="500042"/>
            <a:ext cx="2071702" cy="1143008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2357422" y="4786322"/>
            <a:ext cx="857256" cy="107157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5715008" y="428604"/>
            <a:ext cx="2071702" cy="1143008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3714744" y="4929198"/>
            <a:ext cx="857256" cy="107157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2643174" y="785794"/>
            <a:ext cx="1857388" cy="1071570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500826" y="428604"/>
            <a:ext cx="2071702" cy="1143008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3929058" y="714356"/>
            <a:ext cx="1857388" cy="1071570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51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51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51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4214818"/>
            <a:ext cx="9144000" cy="26431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2643206" cy="2786082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6633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00034" y="142852"/>
            <a:ext cx="2857520" cy="271464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429000"/>
            <a:ext cx="121444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7500958" y="214290"/>
            <a:ext cx="1357322" cy="1357322"/>
          </a:xfrm>
          <a:prstGeom prst="su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ко 13"/>
          <p:cNvSpPr/>
          <p:nvPr/>
        </p:nvSpPr>
        <p:spPr>
          <a:xfrm>
            <a:off x="6715140" y="428604"/>
            <a:ext cx="207170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214942" y="4929198"/>
            <a:ext cx="857256" cy="1071570"/>
          </a:xfrm>
          <a:prstGeom prst="smileyFace">
            <a:avLst>
              <a:gd name="adj" fmla="val -51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/>
          <p:cNvSpPr/>
          <p:nvPr/>
        </p:nvSpPr>
        <p:spPr>
          <a:xfrm>
            <a:off x="5357818" y="571480"/>
            <a:ext cx="1857388" cy="1071570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286116" y="642918"/>
            <a:ext cx="2428892" cy="1143008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4000496" y="2143116"/>
            <a:ext cx="42862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179091" y="260746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036347" y="2536025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429124" y="2714620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679289" y="210739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5464975" y="217883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536281" y="246458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179487" y="239314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215206" y="207167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099" y="317896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4357686" y="335756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643438" y="371475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893471" y="3393281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5107785" y="353615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6000760" y="235743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6179355" y="267890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6215074" y="257174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6500826" y="242886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5286380" y="357187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5857884" y="314324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5179223" y="310752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857884" y="392906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6393669" y="3393281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679421" y="296465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6822297" y="3250405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6965173" y="3250405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5822165" y="439341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5179223" y="4250537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4107653" y="482204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3929058" y="307181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4036215" y="367903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4750595" y="439341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Экран (4:3)</PresentationFormat>
  <Paragraphs>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ученик</cp:lastModifiedBy>
  <cp:revision>8</cp:revision>
  <dcterms:created xsi:type="dcterms:W3CDTF">2013-03-16T12:19:10Z</dcterms:created>
  <dcterms:modified xsi:type="dcterms:W3CDTF">2013-03-20T05:17:15Z</dcterms:modified>
</cp:coreProperties>
</file>