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без заголовка" id="{41C9824C-A291-4AFC-A2A3-0903515876C3}">
          <p14:sldIdLst>
            <p14:sldId id="256"/>
            <p14:sldId id="258"/>
            <p14:sldId id="259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  <a:srgbClr val="800080"/>
    <a:srgbClr val="00CC00"/>
    <a:srgbClr val="FF0066"/>
    <a:srgbClr val="FF99FF"/>
    <a:srgbClr val="3333FF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059" autoAdjust="0"/>
    <p:restoredTop sz="86402" autoAdjust="0"/>
  </p:normalViewPr>
  <p:slideViewPr>
    <p:cSldViewPr>
      <p:cViewPr varScale="1">
        <p:scale>
          <a:sx n="73" d="100"/>
          <a:sy n="73" d="100"/>
        </p:scale>
        <p:origin x="-14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076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60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301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948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308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527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66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306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399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28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722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EA397-1558-424E-A96E-FCAB94AAD4FF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33C90-121E-4B46-A438-9D775354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518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04856" cy="1368152"/>
          </a:xfrm>
        </p:spPr>
        <p:txBody>
          <a:bodyPr>
            <a:normAutofit/>
          </a:bodyPr>
          <a:lstStyle/>
          <a:p>
            <a:r>
              <a:rPr lang="ru-RU" sz="8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Времена года.</a:t>
            </a:r>
            <a:endParaRPr lang="ru-RU" sz="8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500174"/>
            <a:ext cx="8208912" cy="5112568"/>
          </a:xfrm>
          <a:effectLst/>
        </p:spPr>
        <p:txBody>
          <a:bodyPr>
            <a:normAutofit lnSpcReduction="10000"/>
          </a:bodyPr>
          <a:lstStyle/>
          <a:p>
            <a:r>
              <a:rPr lang="ru-RU" sz="7200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Весна</a:t>
            </a:r>
            <a:endParaRPr lang="ru-RU" sz="7200" i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7200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Осень</a:t>
            </a:r>
            <a:endParaRPr lang="ru-RU" sz="7200" i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7200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Зима</a:t>
            </a:r>
            <a:endParaRPr lang="ru-RU" sz="7200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7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Лето</a:t>
            </a:r>
            <a:endParaRPr lang="ru-RU" sz="72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726011931"/>
      </p:ext>
    </p:extLst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92D050"/>
                </a:solidFill>
              </a:rPr>
              <a:t>Весна.</a:t>
            </a:r>
            <a:endParaRPr lang="ru-RU" sz="9600" dirty="0">
              <a:solidFill>
                <a:srgbClr val="92D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772816"/>
            <a:ext cx="40386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Отшумела злая вьюга.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Стала ночь короче дня.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Тёплый ветер дует с юга,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Капли падают, звеня. </a:t>
            </a:r>
          </a:p>
          <a:p>
            <a:pPr marL="0" indent="0">
              <a:buNone/>
            </a:pPr>
            <a:endParaRPr lang="ru-RU" sz="2400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Солнце землю нагревая,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Гонит с нашей горки лёд.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Тает баба снеговая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66"/>
                </a:solidFill>
              </a:rPr>
              <a:t> И ручьями слёзы льёт.</a:t>
            </a:r>
            <a:endParaRPr lang="ru-RU" sz="2400" dirty="0">
              <a:solidFill>
                <a:srgbClr val="FF0066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2132856"/>
            <a:ext cx="4422182" cy="3312368"/>
          </a:xfrm>
        </p:spPr>
      </p:pic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286776" y="6286520"/>
            <a:ext cx="285752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8254432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00CC00"/>
                </a:solidFill>
              </a:rPr>
              <a:t>Лето.</a:t>
            </a:r>
            <a:endParaRPr lang="ru-RU" sz="9600" dirty="0">
              <a:solidFill>
                <a:srgbClr val="00CC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4038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Зреет рожь над жаркой нивой,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И от нивы и до нивы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Гонит ветер прихотливый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Золотые переливы. </a:t>
            </a:r>
          </a:p>
          <a:p>
            <a:pPr marL="0" indent="0">
              <a:buNone/>
            </a:pPr>
            <a:endParaRPr lang="ru-RU" i="1" dirty="0" smtClean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Робко месяц смотрит в очи,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Изумлен, что день не минул,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Но широко в область ночи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День объятия раскинул.</a:t>
            </a:r>
          </a:p>
          <a:p>
            <a:pPr marL="0" indent="0">
              <a:buNone/>
            </a:pPr>
            <a:endParaRPr lang="ru-RU" i="1" dirty="0" smtClean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Над безбрежной жатвой хлеба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Меж заката и востока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Лишь на миг смежает небо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800080"/>
                </a:solidFill>
              </a:rPr>
              <a:t> Огнедышащее око.</a:t>
            </a:r>
            <a:endParaRPr lang="ru-RU" i="1" dirty="0">
              <a:solidFill>
                <a:srgbClr val="80008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67764" y="1988840"/>
            <a:ext cx="4229914" cy="3168352"/>
          </a:xfrm>
        </p:spPr>
      </p:pic>
      <p:sp>
        <p:nvSpPr>
          <p:cNvPr id="9" name="Управляющая кнопка: назад 8">
            <a:hlinkClick r:id="" action="ppaction://hlinkshowjump?jump=firstslide" highlightClick="1"/>
          </p:cNvPr>
          <p:cNvSpPr/>
          <p:nvPr/>
        </p:nvSpPr>
        <p:spPr>
          <a:xfrm>
            <a:off x="8215338" y="6357958"/>
            <a:ext cx="357190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8059885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660066"/>
                </a:solidFill>
              </a:rPr>
              <a:t>Осень.</a:t>
            </a:r>
            <a:endParaRPr lang="ru-RU" sz="9600" dirty="0">
              <a:solidFill>
                <a:srgbClr val="660066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2109028"/>
            <a:ext cx="4248472" cy="282716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60848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На все другие непохожий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 И бесконечный, как слова,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Согреет луч сердца прохожих,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Своим теплом, сведя с ума.</a:t>
            </a:r>
          </a:p>
          <a:p>
            <a:pPr marL="0" indent="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 Но налетит октябрь морозный,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К росе пристынет мотылёк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И станет безнадёжно поздно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 Беречь всё то, что не сберёг. </a:t>
            </a:r>
          </a:p>
          <a:p>
            <a:pPr marL="0" indent="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Управляющая кнопка: назад 8">
            <a:hlinkClick r:id="" action="ppaction://hlinkshowjump?jump=firstslide" highlightClick="1"/>
          </p:cNvPr>
          <p:cNvSpPr/>
          <p:nvPr/>
        </p:nvSpPr>
        <p:spPr>
          <a:xfrm>
            <a:off x="8358214" y="6429396"/>
            <a:ext cx="357190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2552580"/>
      </p:ext>
    </p:extLst>
  </p:cSld>
  <p:clrMapOvr>
    <a:masterClrMapping/>
  </p:clrMapOvr>
  <p:transition spd="slow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0000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0000FF"/>
                </a:solidFill>
              </a:rPr>
              <a:t>Зима.</a:t>
            </a:r>
            <a:endParaRPr lang="ru-RU" sz="9600" dirty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4038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На картине у зимы</a:t>
            </a:r>
          </a:p>
          <a:p>
            <a:pPr marL="0" indent="0">
              <a:buNone/>
            </a:pPr>
            <a:r>
              <a:rPr lang="ru-RU" sz="2400" dirty="0" smtClean="0"/>
              <a:t> Все бело от снега:</a:t>
            </a:r>
          </a:p>
          <a:p>
            <a:pPr marL="0" indent="0">
              <a:buNone/>
            </a:pPr>
            <a:r>
              <a:rPr lang="ru-RU" sz="2400" dirty="0" smtClean="0"/>
              <a:t> Поле, дальние холмы,</a:t>
            </a:r>
          </a:p>
          <a:p>
            <a:pPr marL="0" indent="0">
              <a:buNone/>
            </a:pPr>
            <a:r>
              <a:rPr lang="ru-RU" sz="2400" dirty="0" smtClean="0"/>
              <a:t> Изгородь, телега.</a:t>
            </a:r>
          </a:p>
          <a:p>
            <a:pPr marL="0" indent="0">
              <a:buNone/>
            </a:pPr>
            <a:r>
              <a:rPr lang="ru-RU" sz="2400" dirty="0" smtClean="0"/>
              <a:t> Но порой блеснут на ней</a:t>
            </a:r>
          </a:p>
          <a:p>
            <a:pPr marL="0" indent="0">
              <a:buNone/>
            </a:pPr>
            <a:r>
              <a:rPr lang="ru-RU" sz="2400" dirty="0" smtClean="0"/>
              <a:t> Средь поляны ватной</a:t>
            </a:r>
          </a:p>
          <a:p>
            <a:pPr marL="0" indent="0">
              <a:buNone/>
            </a:pPr>
            <a:r>
              <a:rPr lang="ru-RU" sz="2400" dirty="0" smtClean="0"/>
              <a:t> Красногрудых снегирей</a:t>
            </a:r>
          </a:p>
          <a:p>
            <a:pPr marL="0" indent="0">
              <a:buNone/>
            </a:pPr>
            <a:r>
              <a:rPr lang="ru-RU" sz="2400" dirty="0" smtClean="0"/>
              <a:t> Солнечные пятна.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2204864"/>
            <a:ext cx="4390453" cy="2736304"/>
          </a:xfrm>
        </p:spPr>
      </p:pic>
      <p:sp>
        <p:nvSpPr>
          <p:cNvPr id="7" name="Управляющая кнопка: назад 6">
            <a:hlinkClick r:id="" action="ppaction://hlinkshowjump?jump=firstslide" highlightClick="1"/>
          </p:cNvPr>
          <p:cNvSpPr/>
          <p:nvPr/>
        </p:nvSpPr>
        <p:spPr>
          <a:xfrm>
            <a:off x="8215338" y="6357958"/>
            <a:ext cx="357190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2872339"/>
      </p:ext>
    </p:extLst>
  </p:cSld>
  <p:clrMapOvr>
    <a:masterClrMapping/>
  </p:clrMapOvr>
  <p:transition spd="slow" advClick="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209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Времена года.</vt:lpstr>
      <vt:lpstr>Весна.</vt:lpstr>
      <vt:lpstr>Лето.</vt:lpstr>
      <vt:lpstr>Осень.</vt:lpstr>
      <vt:lpstr>Зима.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года.</dc:title>
  <dc:creator>SMART</dc:creator>
  <cp:lastModifiedBy>МОБУСОШ № 13</cp:lastModifiedBy>
  <cp:revision>12</cp:revision>
  <dcterms:created xsi:type="dcterms:W3CDTF">2013-02-12T15:26:33Z</dcterms:created>
  <dcterms:modified xsi:type="dcterms:W3CDTF">2013-02-13T08:11:47Z</dcterms:modified>
</cp:coreProperties>
</file>