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rgbClr val="BDD29F"/>
            </a:gs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dirty="0"/>
              <a:t>А1. Локальная сеть объединяет:</a:t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r>
              <a:rPr lang="ru-RU" dirty="0"/>
              <a:t>)	Компьютеры одного учреждения</a:t>
            </a:r>
          </a:p>
          <a:p>
            <a:r>
              <a:rPr lang="ru-RU" dirty="0"/>
              <a:t>2)	Компьютеры нескольких учреждений</a:t>
            </a:r>
          </a:p>
          <a:p>
            <a:r>
              <a:rPr lang="ru-RU" dirty="0"/>
              <a:t>3)	Компьютеры одного региона</a:t>
            </a:r>
          </a:p>
          <a:p>
            <a:r>
              <a:rPr lang="ru-RU" dirty="0"/>
              <a:t>4)	Компьютеры, имеющие общие доменные имена, например, edusite.ru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8950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2189"/>
    </mc:Choice>
    <mc:Fallback>
      <p:transition spd="slow" advTm="32189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А2. Компьютер, подключенный к сети Интернет, обязательно имеет: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r>
              <a:rPr lang="ru-RU" dirty="0"/>
              <a:t>)	</a:t>
            </a:r>
            <a:r>
              <a:rPr lang="ru-RU" dirty="0" err="1"/>
              <a:t>Web</a:t>
            </a:r>
            <a:r>
              <a:rPr lang="ru-RU" dirty="0"/>
              <a:t>-страницу</a:t>
            </a:r>
          </a:p>
          <a:p>
            <a:r>
              <a:rPr lang="ru-RU" dirty="0"/>
              <a:t>2)	URL-адрес</a:t>
            </a:r>
          </a:p>
          <a:p>
            <a:r>
              <a:rPr lang="ru-RU" dirty="0"/>
              <a:t>3)	Доменное имя</a:t>
            </a:r>
          </a:p>
          <a:p>
            <a:r>
              <a:rPr lang="ru-RU" dirty="0"/>
              <a:t>4)	IP-адрес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0128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950"/>
    </mc:Choice>
    <mc:Fallback>
      <p:transition spd="slow" advTm="3095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/>
              <a:t>А3. Сервер – это компьютер: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r>
              <a:rPr lang="ru-RU" dirty="0"/>
              <a:t>)	Предоставляющий свои файлы другим </a:t>
            </a:r>
            <a:r>
              <a:rPr lang="ru-RU" dirty="0" smtClean="0"/>
              <a:t>пользователям </a:t>
            </a:r>
            <a:r>
              <a:rPr lang="ru-RU" dirty="0"/>
              <a:t>сетью</a:t>
            </a:r>
          </a:p>
          <a:p>
            <a:r>
              <a:rPr lang="ru-RU" dirty="0"/>
              <a:t>2)	Распределяющий ресурсы сети</a:t>
            </a:r>
          </a:p>
          <a:p>
            <a:r>
              <a:rPr lang="ru-RU" dirty="0"/>
              <a:t>3)	Предоставляющий свой принтер другим пользователям сетью</a:t>
            </a:r>
          </a:p>
          <a:p>
            <a:r>
              <a:rPr lang="ru-RU" dirty="0"/>
              <a:t>4)	Предоставляющий Интернет другим пользователям сетью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4759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1312"/>
    </mc:Choice>
    <mc:Fallback>
      <p:transition spd="slow" advTm="31312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А4. </a:t>
            </a:r>
            <a:r>
              <a:rPr lang="ru-RU" dirty="0"/>
              <a:t>Глобальная сеть объединяет: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1</a:t>
            </a:r>
            <a:r>
              <a:rPr lang="ru-RU" dirty="0"/>
              <a:t>)	Компьютеры нескольких сетей, реализованных по различным технологиям</a:t>
            </a:r>
          </a:p>
          <a:p>
            <a:r>
              <a:rPr lang="ru-RU" dirty="0"/>
              <a:t>2)	Компьютеры, имеющие общие доменные имена, например, edusite.ru</a:t>
            </a:r>
          </a:p>
          <a:p>
            <a:r>
              <a:rPr lang="ru-RU" dirty="0"/>
              <a:t>3)	Компьютеры одного региона</a:t>
            </a:r>
          </a:p>
          <a:p>
            <a:r>
              <a:rPr lang="ru-RU" dirty="0"/>
              <a:t>4)	Компьютеры нескольких учреждений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766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1274"/>
    </mc:Choice>
    <mc:Fallback>
      <p:transition spd="slow" advTm="31274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А5. Система </a:t>
            </a:r>
            <a:r>
              <a:rPr lang="en-US" dirty="0"/>
              <a:t>DNS </a:t>
            </a:r>
            <a:r>
              <a:rPr lang="ru-RU" dirty="0"/>
              <a:t>предназначена: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</a:t>
            </a:r>
            <a:r>
              <a:rPr lang="ru-RU" dirty="0"/>
              <a:t>)	Для обеспечения маршрутизации коммутационных пакетов</a:t>
            </a:r>
          </a:p>
          <a:p>
            <a:r>
              <a:rPr lang="ru-RU" dirty="0"/>
              <a:t>2)	Для обеспечения устойчивости работы сети</a:t>
            </a:r>
          </a:p>
          <a:p>
            <a:r>
              <a:rPr lang="ru-RU" dirty="0"/>
              <a:t>3)	Для преобразования числовых IP-адресов в буквенные</a:t>
            </a:r>
          </a:p>
          <a:p>
            <a:r>
              <a:rPr lang="ru-RU" dirty="0"/>
              <a:t>4)	Для преобразования буквенных адресов в числовые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260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2132"/>
    </mc:Choice>
    <mc:Fallback>
      <p:transition spd="slow" advTm="32132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47</Words>
  <Application>Microsoft Office PowerPoint</Application>
  <PresentationFormat>Экран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А1. Локальная сеть объединяет: </vt:lpstr>
      <vt:lpstr>А2. Компьютер, подключенный к сети Интернет, обязательно имеет: </vt:lpstr>
      <vt:lpstr>А3. Сервер – это компьютер: </vt:lpstr>
      <vt:lpstr>А4. Глобальная сеть объединяет: </vt:lpstr>
      <vt:lpstr>А5. Система DNS предназначена: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Дима</dc:creator>
  <cp:lastModifiedBy>Пользователь Windows</cp:lastModifiedBy>
  <cp:revision>4</cp:revision>
  <dcterms:created xsi:type="dcterms:W3CDTF">2014-04-07T15:26:37Z</dcterms:created>
  <dcterms:modified xsi:type="dcterms:W3CDTF">2014-04-07T16:08:58Z</dcterms:modified>
</cp:coreProperties>
</file>