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ools.wmflabs.org/geohack/geohack.php?language=ru&amp;pagename=%D0%A1%D0%B5%D1%80%D0%B5%D0%BD%D0%B3%D0%B5%D1%82%D0%B8_(%D0%BD%D0%B0%D1%86%D0%B8%D0%BE%D0%BD%D0%B0%D0%BB%D1%8C%D0%BD%D1%8B%D0%B9_%D0%BF%D0%B0%D1%80%D0%BA)&amp;params=2_19_51_S_34_50_0_E_scale:1000000_region:TZ_type:landmar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ools.wmflabs.org/geohack/geohack.php?language=ru&amp;pagename=%D0%9C%D0%B0%D1%81%D0%B0%D0%B8-%D0%9C%D0%B0%D1%80%D0%B0&amp;params=1_29_24_S_35_8_38_E_scale:1000000_region:KE_type:landmar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tools.wmflabs.org/geohack/geohack.php?language=ru&amp;pagename=%D0%9D%D0%B5%D0%BF%D1%80%D0%BE%D1%85%D0%BE%D0%B4%D0%B8%D0%BC%D1%8B%D0%B9_%D0%BB%D0%B5%D1%81_%D0%91%D0%B2%D0%B8%D0%BD%D0%B4%D0%B8&amp;params=1_03_29_S_29_42_01_E_scale:1000000_region:UG_type:landmar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ools.wmflabs.org/geohack/geohack.php?language=ru&amp;pagename=%D0%9A%D1%80%D1%8E%D0%B3%D0%B5%D1%80_(%D0%BD%D0%B0%D1%86%D0%B8%D0%BE%D0%BD%D0%B0%D0%BB%D1%8C%D0%BD%D1%8B%D0%B9_%D0%BF%D0%B0%D1%80%D0%BA)&amp;params=24_0_41_S_31_29_7_E_scale:1000000_region:ZA_type:landmar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человека на природу.</a:t>
            </a:r>
            <a:br>
              <a:rPr lang="ru-RU" dirty="0" smtClean="0"/>
            </a:br>
            <a:r>
              <a:rPr lang="ru-RU" dirty="0" smtClean="0"/>
              <a:t>Заповедники и национальные парки.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4572000"/>
          </a:xfrm>
        </p:spPr>
        <p:txBody>
          <a:bodyPr/>
          <a:lstStyle/>
          <a:p>
            <a:r>
              <a:rPr lang="ru-RU" b="1" dirty="0" smtClean="0"/>
              <a:t>Национальный заповедник </a:t>
            </a:r>
            <a:r>
              <a:rPr lang="ru-RU" b="1" dirty="0" err="1" smtClean="0"/>
              <a:t>Сентрал-Калахари</a:t>
            </a:r>
            <a:r>
              <a:rPr lang="ru-RU" dirty="0" smtClean="0"/>
              <a:t>. Расположен в пустыне Калахари в Ботсване. Это второй по величине заповедник в мире. Пустыня, подумаете вы, что там делать. Несмотря на это, в парке расположены соляные озера и древние русла рек наряду с песчаными дюнами. В этом парке самая большая концентрация диких животных в мире.</a:t>
            </a:r>
            <a:endParaRPr lang="ru-RU" dirty="0"/>
          </a:p>
        </p:txBody>
      </p:sp>
      <p:pic>
        <p:nvPicPr>
          <p:cNvPr id="47106" name="Picture 2" descr="Национальный заповедник Сентрал-Калаха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12976"/>
            <a:ext cx="53200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772400" cy="4572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Сокращение площади </a:t>
            </a:r>
          </a:p>
          <a:p>
            <a:pPr>
              <a:buNone/>
            </a:pPr>
            <a:r>
              <a:rPr lang="ru-RU" sz="3200" dirty="0" smtClean="0"/>
              <a:t>лесов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Массовое истребление</a:t>
            </a:r>
          </a:p>
          <a:p>
            <a:pPr>
              <a:buNone/>
            </a:pPr>
            <a:r>
              <a:rPr lang="ru-RU" sz="3200" dirty="0" smtClean="0"/>
              <a:t>животных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Неправильное </a:t>
            </a:r>
          </a:p>
          <a:p>
            <a:pPr>
              <a:buNone/>
            </a:pPr>
            <a:r>
              <a:rPr lang="ru-RU" sz="3200" dirty="0" smtClean="0"/>
              <a:t>ведение сельского </a:t>
            </a:r>
          </a:p>
          <a:p>
            <a:pPr>
              <a:buNone/>
            </a:pPr>
            <a:r>
              <a:rPr lang="ru-RU" sz="3200" dirty="0" smtClean="0"/>
              <a:t>хозяйства</a:t>
            </a:r>
          </a:p>
          <a:p>
            <a:pPr>
              <a:buNone/>
            </a:pPr>
            <a:endParaRPr lang="ru-RU" sz="3200" dirty="0" smtClean="0"/>
          </a:p>
        </p:txBody>
      </p:sp>
      <p:pic>
        <p:nvPicPr>
          <p:cNvPr id="1026" name="Picture 2" descr="https://im3-tub-ru.yandex.net/i?id=40e5bedb633f048a39420a9820290000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6672"/>
            <a:ext cx="3348370" cy="2232248"/>
          </a:xfrm>
          <a:prstGeom prst="rect">
            <a:avLst/>
          </a:prstGeom>
          <a:noFill/>
        </p:spPr>
      </p:pic>
      <p:pic>
        <p:nvPicPr>
          <p:cNvPr id="1028" name="Picture 4" descr="http://www.olipi.com/wp-content/uploads/2014/04/istrebl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3834805" cy="2480385"/>
          </a:xfrm>
          <a:prstGeom prst="rect">
            <a:avLst/>
          </a:prstGeom>
          <a:noFill/>
        </p:spPr>
      </p:pic>
      <p:pic>
        <p:nvPicPr>
          <p:cNvPr id="1030" name="Picture 6" descr="http://newsinphoto.ru/wp-content/uploads/2011/06/%D0%92%D0%BD%D1%83%D1%82%D1%80%D0%B5%D0%BD%D0%BD%D1%8F%D1%8F-%D0%9C%D0%BE%D0%BD%D0%B3%D0%BE%D0%BB%D0%B8%D1%8F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3678"/>
            <a:ext cx="4136039" cy="2494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332656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Увеличение площади Сахары на 650 тыс. км. Кв.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Разработка полезных</a:t>
            </a:r>
          </a:p>
          <a:p>
            <a:pPr>
              <a:buNone/>
            </a:pPr>
            <a:r>
              <a:rPr lang="ru-RU" dirty="0" smtClean="0"/>
              <a:t> ископаемых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://images.sciencedaily.com/2009/11/091111115843_1_9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4752528" cy="3152510"/>
          </a:xfrm>
          <a:prstGeom prst="rect">
            <a:avLst/>
          </a:prstGeom>
          <a:noFill/>
        </p:spPr>
      </p:pic>
      <p:pic>
        <p:nvPicPr>
          <p:cNvPr id="5124" name="Picture 4" descr="https://im2-tub-ru.yandex.net/i?id=64754e7117a0622e0990fa29a9f095d2&amp;n=33&amp;h=190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957811" cy="2620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Стихийные бедствия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4572000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dirty="0" smtClean="0"/>
              <a:t>Засухи</a:t>
            </a:r>
          </a:p>
          <a:p>
            <a:pPr>
              <a:buNone/>
            </a:pPr>
            <a:r>
              <a:rPr lang="ru-RU" sz="3200" dirty="0" smtClean="0"/>
              <a:t>В </a:t>
            </a:r>
            <a:r>
              <a:rPr lang="ru-RU" sz="3200" dirty="0" err="1" smtClean="0"/>
              <a:t>Салехе</a:t>
            </a:r>
            <a:r>
              <a:rPr lang="ru-RU" sz="3200" dirty="0" smtClean="0"/>
              <a:t> засуха </a:t>
            </a:r>
          </a:p>
          <a:p>
            <a:pPr>
              <a:buNone/>
            </a:pPr>
            <a:r>
              <a:rPr lang="ru-RU" sz="3200" dirty="0" smtClean="0"/>
              <a:t>продолжалась </a:t>
            </a:r>
          </a:p>
          <a:p>
            <a:pPr>
              <a:buNone/>
            </a:pPr>
            <a:r>
              <a:rPr lang="ru-RU" sz="3200" dirty="0" smtClean="0"/>
              <a:t>6 лет  1968-1973 годы.</a:t>
            </a:r>
          </a:p>
          <a:p>
            <a:pPr>
              <a:buNone/>
            </a:pPr>
            <a:r>
              <a:rPr lang="ru-RU" sz="3200" dirty="0" smtClean="0"/>
              <a:t>Не выпало ни одной</a:t>
            </a:r>
          </a:p>
          <a:p>
            <a:pPr>
              <a:buNone/>
            </a:pPr>
            <a:r>
              <a:rPr lang="ru-RU" sz="3200" dirty="0" smtClean="0"/>
              <a:t> капли дождя. Погибло 250 тысяч людей и 70 % поголовья скота.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4098" name="Picture 2" descr="http://k36.kn3.net/taringa/4/5/0/2/6/9/0/molinasss/BAA.jpg?2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572000" cy="3389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399112"/>
          </a:xfrm>
        </p:spPr>
        <p:txBody>
          <a:bodyPr/>
          <a:lstStyle/>
          <a:p>
            <a:r>
              <a:rPr lang="ru-RU" sz="3200" dirty="0" smtClean="0"/>
              <a:t>Нашествия саранчи.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s://im0-tub-ru.yandex.net/i?id=2e18810dd06d849b9ec4123a12773a7d&amp;n=33&amp;h=190&amp;w=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488832" cy="5536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686800" cy="4572000"/>
          </a:xfrm>
        </p:spPr>
        <p:txBody>
          <a:bodyPr/>
          <a:lstStyle/>
          <a:p>
            <a:r>
              <a:rPr lang="ru-RU" b="1" dirty="0" smtClean="0"/>
              <a:t>Национальный парк Серенгети</a:t>
            </a:r>
            <a:r>
              <a:rPr lang="ru-RU" dirty="0" smtClean="0"/>
              <a:t>. Этот парк славится ежегодной миграцией зебр, антилоп гну, газелей и, соответственно, хищников, которые на них охотятся. Национальный парк считается одной из самых ненарушенных экологических систем в мире. Также, это самый старый парк в Африке. Расположен парк в Танзании, координаты парка </a:t>
            </a:r>
            <a:r>
              <a:rPr lang="ru-RU" u="sng" dirty="0" smtClean="0">
                <a:hlinkClick r:id="rId2"/>
              </a:rPr>
              <a:t>2°ю. </a:t>
            </a:r>
            <a:r>
              <a:rPr lang="ru-RU" u="sng" dirty="0" err="1" smtClean="0">
                <a:hlinkClick r:id="rId2"/>
              </a:rPr>
              <a:t>ш</a:t>
            </a:r>
            <a:r>
              <a:rPr lang="ru-RU" u="sng" dirty="0" smtClean="0">
                <a:hlinkClick r:id="rId2"/>
              </a:rPr>
              <a:t>. 34° в. </a:t>
            </a:r>
            <a:r>
              <a:rPr lang="ru-RU" u="sng" dirty="0" err="1" smtClean="0">
                <a:hlinkClick r:id="rId2"/>
              </a:rPr>
              <a:t>д</a:t>
            </a:r>
            <a:endParaRPr lang="ru-RU" dirty="0"/>
          </a:p>
        </p:txBody>
      </p:sp>
      <p:pic>
        <p:nvPicPr>
          <p:cNvPr id="2050" name="Picture 2" descr="Национальный парк Серенге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97899"/>
            <a:ext cx="5940152" cy="3960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3960440" cy="6525344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Заповедник </a:t>
            </a:r>
            <a:r>
              <a:rPr lang="ru-RU" b="1" dirty="0" err="1" smtClean="0"/>
              <a:t>Масаи</a:t>
            </a:r>
            <a:r>
              <a:rPr lang="ru-RU" b="1" dirty="0" smtClean="0"/>
              <a:t> </a:t>
            </a:r>
            <a:r>
              <a:rPr lang="ru-RU" b="1" dirty="0" err="1" smtClean="0"/>
              <a:t>Мара</a:t>
            </a:r>
            <a:r>
              <a:rPr lang="ru-RU" dirty="0" smtClean="0"/>
              <a:t>. Пожалуй, это самый известный и популярный заповедник Африки. Расположен он в одном из округов Кении, под названием </a:t>
            </a:r>
            <a:r>
              <a:rPr lang="ru-RU" dirty="0" err="1" smtClean="0"/>
              <a:t>Нарок</a:t>
            </a:r>
            <a:r>
              <a:rPr lang="ru-RU" dirty="0" smtClean="0"/>
              <a:t>. Координаты заповедника - </a:t>
            </a:r>
            <a:r>
              <a:rPr lang="ru-RU" dirty="0" smtClean="0">
                <a:hlinkClick r:id="rId2"/>
              </a:rPr>
              <a:t>1° </a:t>
            </a:r>
            <a:r>
              <a:rPr lang="ru-RU" dirty="0" err="1" smtClean="0">
                <a:hlinkClick r:id="rId2"/>
              </a:rPr>
              <a:t>ю</a:t>
            </a:r>
            <a:r>
              <a:rPr lang="ru-RU" dirty="0" smtClean="0">
                <a:hlinkClick r:id="rId2"/>
              </a:rPr>
              <a:t>. </a:t>
            </a:r>
            <a:r>
              <a:rPr lang="ru-RU" dirty="0" err="1" smtClean="0">
                <a:hlinkClick r:id="rId2"/>
              </a:rPr>
              <a:t>ш</a:t>
            </a:r>
            <a:r>
              <a:rPr lang="ru-RU" dirty="0" smtClean="0">
                <a:hlinkClick r:id="rId2"/>
              </a:rPr>
              <a:t>. 35° в. д.</a:t>
            </a:r>
            <a:r>
              <a:rPr lang="ru-RU" dirty="0" smtClean="0"/>
              <a:t> Назван он в честь племени, которое тут проживает.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4034" name="Picture 2" descr="Обитатели Заповедника Масаи Ма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4664"/>
            <a:ext cx="506168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260648"/>
            <a:ext cx="7772400" cy="4572000"/>
          </a:xfrm>
        </p:spPr>
        <p:txBody>
          <a:bodyPr/>
          <a:lstStyle/>
          <a:p>
            <a:r>
              <a:rPr lang="ru-RU" b="1" dirty="0" smtClean="0"/>
              <a:t>Национальный парк </a:t>
            </a:r>
            <a:r>
              <a:rPr lang="ru-RU" b="1" dirty="0" err="1" smtClean="0"/>
              <a:t>Бвинди</a:t>
            </a:r>
            <a:r>
              <a:rPr lang="ru-RU" dirty="0" smtClean="0"/>
              <a:t>. В отличие от двух предыдущих, этот парк расположился в джунглях, а путешествовать по нему можно только пешком. Этот парк расположен в долине </a:t>
            </a:r>
            <a:r>
              <a:rPr lang="ru-RU" dirty="0" err="1" smtClean="0"/>
              <a:t>Альбертин</a:t>
            </a:r>
            <a:r>
              <a:rPr lang="ru-RU" dirty="0" smtClean="0"/>
              <a:t>, координаты парка -</a:t>
            </a:r>
            <a:r>
              <a:rPr lang="ru-RU" dirty="0" smtClean="0">
                <a:hlinkClick r:id="rId2"/>
              </a:rPr>
              <a:t>1° </a:t>
            </a:r>
            <a:r>
              <a:rPr lang="ru-RU" dirty="0" err="1" smtClean="0">
                <a:hlinkClick r:id="rId2"/>
              </a:rPr>
              <a:t>ю</a:t>
            </a:r>
            <a:r>
              <a:rPr lang="ru-RU" dirty="0" smtClean="0">
                <a:hlinkClick r:id="rId2"/>
              </a:rPr>
              <a:t>. </a:t>
            </a:r>
            <a:r>
              <a:rPr lang="ru-RU" dirty="0" err="1" smtClean="0">
                <a:hlinkClick r:id="rId2"/>
              </a:rPr>
              <a:t>ш</a:t>
            </a:r>
            <a:r>
              <a:rPr lang="ru-RU" dirty="0" smtClean="0">
                <a:hlinkClick r:id="rId2"/>
              </a:rPr>
              <a:t>. 29° в. д.</a:t>
            </a:r>
            <a:endParaRPr lang="ru-RU" dirty="0"/>
          </a:p>
        </p:txBody>
      </p:sp>
      <p:pic>
        <p:nvPicPr>
          <p:cNvPr id="45058" name="Picture 2" descr="Национальный парк Бвин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64904"/>
            <a:ext cx="6480720" cy="3773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35280" cy="4572000"/>
          </a:xfrm>
        </p:spPr>
        <p:txBody>
          <a:bodyPr/>
          <a:lstStyle/>
          <a:p>
            <a:r>
              <a:rPr lang="ru-RU" b="1" dirty="0" smtClean="0"/>
              <a:t>Национальный парк </a:t>
            </a:r>
            <a:r>
              <a:rPr lang="ru-RU" b="1" dirty="0" err="1" smtClean="0"/>
              <a:t>Крюгера</a:t>
            </a:r>
            <a:r>
              <a:rPr lang="ru-RU" dirty="0" smtClean="0"/>
              <a:t>. Это и заповедник, и национальный парк одновременно. Он насчитывает самое большое количество млекопитающих, самыми популярными из них являются львы, носороги, слоны, леопарды и буйволы. Координаты парка –</a:t>
            </a:r>
            <a:r>
              <a:rPr lang="ru-RU" dirty="0" smtClean="0">
                <a:hlinkClick r:id="rId2"/>
              </a:rPr>
              <a:t>24°ю. </a:t>
            </a:r>
            <a:r>
              <a:rPr lang="ru-RU" dirty="0" err="1" smtClean="0">
                <a:hlinkClick r:id="rId2"/>
              </a:rPr>
              <a:t>ш</a:t>
            </a:r>
            <a:r>
              <a:rPr lang="ru-RU" dirty="0" smtClean="0">
                <a:hlinkClick r:id="rId2"/>
              </a:rPr>
              <a:t>. 31°в. д.</a:t>
            </a:r>
            <a:endParaRPr lang="ru-RU" dirty="0"/>
          </a:p>
        </p:txBody>
      </p:sp>
      <p:pic>
        <p:nvPicPr>
          <p:cNvPr id="46082" name="Picture 2" descr="Национальный парк Крюг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152007" cy="3144386"/>
          </a:xfrm>
          <a:prstGeom prst="rect">
            <a:avLst/>
          </a:prstGeom>
          <a:noFill/>
        </p:spPr>
      </p:pic>
      <p:pic>
        <p:nvPicPr>
          <p:cNvPr id="46084" name="Picture 4" descr="Жирафы в Национальном парке Крюге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</TotalTime>
  <Words>281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Franklin Gothic Book</vt:lpstr>
      <vt:lpstr>Perpetua</vt:lpstr>
      <vt:lpstr>Wingdings 2</vt:lpstr>
      <vt:lpstr>Справедливость</vt:lpstr>
      <vt:lpstr>Влияние человека на природу. Заповедники и национальные парки. </vt:lpstr>
      <vt:lpstr>Презентация PowerPoint</vt:lpstr>
      <vt:lpstr>Презентация PowerPoint</vt:lpstr>
      <vt:lpstr>Стихийные бедствия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человека на природу. Заповедники и национальные парки. </dc:title>
  <dc:creator>александр</dc:creator>
  <cp:lastModifiedBy>рпппппззнииан</cp:lastModifiedBy>
  <cp:revision>5</cp:revision>
  <dcterms:created xsi:type="dcterms:W3CDTF">2015-12-03T18:41:41Z</dcterms:created>
  <dcterms:modified xsi:type="dcterms:W3CDTF">2018-01-29T00:56:34Z</dcterms:modified>
</cp:coreProperties>
</file>