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ashreg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ndAc>
      <p:stSnd>
        <p:snd r:embed="rId13" name="cashreg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86808" cy="1357322"/>
          </a:xfrm>
        </p:spPr>
        <p:txBody>
          <a:bodyPr>
            <a:noAutofit/>
          </a:bodyPr>
          <a:lstStyle/>
          <a:p>
            <a:r>
              <a:rPr lang="ru-RU" dirty="0" smtClean="0"/>
              <a:t>Назовите типы доменов 2-го уровня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Географические</a:t>
            </a:r>
          </a:p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Международные</a:t>
            </a:r>
          </a:p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Административные</a:t>
            </a:r>
          </a:p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Корпоративные</a:t>
            </a:r>
          </a:p>
          <a:p>
            <a:pPr marL="514350" indent="-514350">
              <a:buNone/>
            </a:pPr>
            <a:endParaRPr lang="ru-RU" sz="4000" dirty="0"/>
          </a:p>
        </p:txBody>
      </p:sp>
    </p:spTree>
  </p:cSld>
  <p:clrMapOvr>
    <a:masterClrMapping/>
  </p:clrMapOvr>
  <p:transition advTm="40015"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Иногда домен верхнего уровня обозначает не страну, а род деятельности. Для образовательных учреждений используется домен: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500306"/>
            <a:ext cx="8229600" cy="45259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eriod"/>
            </a:pPr>
            <a:r>
              <a:rPr lang="en-US" sz="4000" dirty="0" err="1" smtClean="0"/>
              <a:t>Pol</a:t>
            </a:r>
            <a:endParaRPr lang="en-US" sz="40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sz="4000" dirty="0" smtClean="0"/>
              <a:t>Gov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sz="4000" dirty="0" err="1" smtClean="0"/>
              <a:t>Pow</a:t>
            </a:r>
            <a:endParaRPr lang="en-US" sz="40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sz="4000" dirty="0" err="1" smtClean="0"/>
              <a:t>edu</a:t>
            </a:r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  <p:transition advTm="39749"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Autofit/>
          </a:bodyPr>
          <a:lstStyle/>
          <a:p>
            <a:r>
              <a:rPr lang="ru-RU" sz="4400" dirty="0" smtClean="0"/>
              <a:t>Протокол передачи гипертекстовых сообщений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FTP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TCP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HTTP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IP</a:t>
            </a:r>
          </a:p>
          <a:p>
            <a:endParaRPr lang="ru-RU" dirty="0"/>
          </a:p>
        </p:txBody>
      </p:sp>
    </p:spTree>
  </p:cSld>
  <p:clrMapOvr>
    <a:masterClrMapping/>
  </p:clrMapOvr>
  <p:transition advTm="34133"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71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Иногда домен верхнего уровня обозначает не страну, а род деятельности. Для </a:t>
            </a:r>
            <a:r>
              <a:rPr lang="ru-RU" sz="4400" dirty="0" smtClean="0"/>
              <a:t>коммерческих организаций </a:t>
            </a:r>
            <a:r>
              <a:rPr lang="ru-RU" sz="4400" dirty="0" smtClean="0"/>
              <a:t>используется домен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78619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org, pro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Name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Net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4000" dirty="0" smtClean="0"/>
              <a:t>Com, biz</a:t>
            </a:r>
          </a:p>
          <a:p>
            <a:endParaRPr lang="ru-RU" sz="4000" dirty="0"/>
          </a:p>
        </p:txBody>
      </p:sp>
    </p:spTree>
  </p:cSld>
  <p:clrMapOvr>
    <a:masterClrMapping/>
  </p:clrMapOvr>
  <p:transition advTm="35428"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>
            <a:noAutofit/>
          </a:bodyPr>
          <a:lstStyle/>
          <a:p>
            <a:r>
              <a:rPr lang="ru-RU" sz="4400" dirty="0" smtClean="0"/>
              <a:t>За что отвечает базовый тип протокола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За работу специализированных служб</a:t>
            </a:r>
          </a:p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За физическую пересылку данных</a:t>
            </a:r>
          </a:p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За передачу почтовых сообщений</a:t>
            </a:r>
          </a:p>
          <a:p>
            <a:pPr marL="514350" indent="-514350">
              <a:buFont typeface="+mj-lt"/>
              <a:buAutoNum type="alphaLcPeriod"/>
            </a:pPr>
            <a:r>
              <a:rPr lang="ru-RU" sz="4000" dirty="0" smtClean="0"/>
              <a:t>За выход в Интернет</a:t>
            </a:r>
            <a:endParaRPr lang="ru-RU" sz="4000" dirty="0"/>
          </a:p>
        </p:txBody>
      </p:sp>
    </p:spTree>
  </p:cSld>
  <p:clrMapOvr>
    <a:masterClrMapping/>
  </p:clrMapOvr>
  <p:transition advTm="40310"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109</TotalTime>
  <Words>87</Words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Назовите типы доменов 2-го уровня</vt:lpstr>
      <vt:lpstr>Иногда домен верхнего уровня обозначает не страну, а род деятельности. Для образовательных учреждений используется домен: </vt:lpstr>
      <vt:lpstr>Протокол передачи гипертекстовых сообщений</vt:lpstr>
      <vt:lpstr>Иногда домен верхнего уровня обозначает не страну, а род деятельности. Для коммерческих организаций используется домен:</vt:lpstr>
      <vt:lpstr>За что отвечает базовый тип протокола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Назовите типы доменов 2-го уровня</dc:title>
  <dc:creator>сш 13</dc:creator>
  <cp:lastModifiedBy>сш 13</cp:lastModifiedBy>
  <cp:revision>12</cp:revision>
  <dcterms:created xsi:type="dcterms:W3CDTF">2014-04-09T12:01:46Z</dcterms:created>
  <dcterms:modified xsi:type="dcterms:W3CDTF">2014-04-09T14:01:46Z</dcterms:modified>
</cp:coreProperties>
</file>